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1"/>
  </p:notesMasterIdLst>
  <p:sldIdLst>
    <p:sldId id="256" r:id="rId2"/>
    <p:sldId id="265" r:id="rId3"/>
    <p:sldId id="280" r:id="rId4"/>
    <p:sldId id="273" r:id="rId5"/>
    <p:sldId id="279" r:id="rId6"/>
    <p:sldId id="275" r:id="rId7"/>
    <p:sldId id="274" r:id="rId8"/>
    <p:sldId id="277" r:id="rId9"/>
    <p:sldId id="278" r:id="rId10"/>
  </p:sldIdLst>
  <p:sldSz cx="9144000" cy="5143500" type="screen16x9"/>
  <p:notesSz cx="6858000" cy="9144000"/>
  <p:embeddedFontLst>
    <p:embeddedFont>
      <p:font typeface="Bellota Text" pitchFamily="2" charset="77"/>
      <p:regular r:id="rId12"/>
      <p:bold r:id="rId13"/>
      <p:italic r:id="rId14"/>
      <p:boldItalic r:id="rId15"/>
    </p:embeddedFont>
    <p:embeddedFont>
      <p:font typeface="Indie Flower" panose="02000000000000000000" pitchFamily="2" charset="0"/>
      <p:regular r:id="rId16"/>
    </p:embeddedFon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Raleway" pitchFamily="2" charset="77"/>
      <p:regular r:id="rId21"/>
      <p:bold r:id="rId22"/>
      <p:italic r:id="rId23"/>
      <p:boldItalic r:id="rId24"/>
    </p:embeddedFont>
    <p:embeddedFont>
      <p:font typeface="Ubuntu" panose="020B0504030602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14"/>
  </p:normalViewPr>
  <p:slideViewPr>
    <p:cSldViewPr snapToGrid="0" snapToObjects="1">
      <p:cViewPr varScale="1">
        <p:scale>
          <a:sx n="149" d="100"/>
          <a:sy n="149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ebe96f65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ebe96f65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1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877898" y="3439120"/>
            <a:ext cx="3266103" cy="1704377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5400000">
            <a:off x="7482705" y="-814914"/>
            <a:ext cx="846356" cy="2476185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59925" y="-173374"/>
            <a:ext cx="3262071" cy="2463766"/>
          </a:xfrm>
          <a:custGeom>
            <a:avLst/>
            <a:gdLst/>
            <a:ahLst/>
            <a:cxnLst/>
            <a:rect l="l" t="t" r="r" b="b"/>
            <a:pathLst>
              <a:path w="121901" h="92069" extrusionOk="0">
                <a:moveTo>
                  <a:pt x="0" y="0"/>
                </a:moveTo>
                <a:cubicBezTo>
                  <a:pt x="0" y="13648"/>
                  <a:pt x="22976" y="20210"/>
                  <a:pt x="36519" y="18517"/>
                </a:cubicBezTo>
                <a:cubicBezTo>
                  <a:pt x="49137" y="16939"/>
                  <a:pt x="64408" y="8316"/>
                  <a:pt x="74581" y="15945"/>
                </a:cubicBezTo>
                <a:cubicBezTo>
                  <a:pt x="83415" y="22570"/>
                  <a:pt x="88066" y="34773"/>
                  <a:pt x="88982" y="45777"/>
                </a:cubicBezTo>
                <a:cubicBezTo>
                  <a:pt x="89767" y="55199"/>
                  <a:pt x="88049" y="65097"/>
                  <a:pt x="91040" y="74066"/>
                </a:cubicBezTo>
                <a:cubicBezTo>
                  <a:pt x="94807" y="85364"/>
                  <a:pt x="109992" y="92069"/>
                  <a:pt x="121901" y="920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Google Shape;12;p2"/>
          <p:cNvSpPr/>
          <p:nvPr/>
        </p:nvSpPr>
        <p:spPr>
          <a:xfrm>
            <a:off x="4671225" y="4767538"/>
            <a:ext cx="2263125" cy="484750"/>
          </a:xfrm>
          <a:custGeom>
            <a:avLst/>
            <a:gdLst/>
            <a:ahLst/>
            <a:cxnLst/>
            <a:rect l="l" t="t" r="r" b="b"/>
            <a:pathLst>
              <a:path w="90525" h="19390" extrusionOk="0">
                <a:moveTo>
                  <a:pt x="90525" y="19390"/>
                </a:moveTo>
                <a:cubicBezTo>
                  <a:pt x="81647" y="1643"/>
                  <a:pt x="53638" y="-1586"/>
                  <a:pt x="33947" y="874"/>
                </a:cubicBezTo>
                <a:cubicBezTo>
                  <a:pt x="21316" y="2452"/>
                  <a:pt x="11381" y="12661"/>
                  <a:pt x="0" y="183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Google Shape;13;p2"/>
          <p:cNvSpPr/>
          <p:nvPr/>
        </p:nvSpPr>
        <p:spPr>
          <a:xfrm>
            <a:off x="0" y="0"/>
            <a:ext cx="3381837" cy="2494588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439700" y="1400913"/>
            <a:ext cx="6264600" cy="19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228550" y="3306388"/>
            <a:ext cx="46869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 hasCustomPrompt="1"/>
          </p:nvPr>
        </p:nvSpPr>
        <p:spPr>
          <a:xfrm flipH="1">
            <a:off x="1852775" y="1078000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1199975" y="2154938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"/>
          </p:nvPr>
        </p:nvSpPr>
        <p:spPr>
          <a:xfrm>
            <a:off x="1199975" y="181203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146588" y="2728650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4"/>
          </p:nvPr>
        </p:nvSpPr>
        <p:spPr>
          <a:xfrm>
            <a:off x="3493788" y="3804763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3493788" y="3475513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6440400" y="1078000"/>
            <a:ext cx="850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7"/>
          </p:nvPr>
        </p:nvSpPr>
        <p:spPr>
          <a:xfrm>
            <a:off x="5787600" y="2154938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5787600" y="181203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3"/>
          <p:cNvSpPr/>
          <p:nvPr/>
        </p:nvSpPr>
        <p:spPr>
          <a:xfrm rot="8592899">
            <a:off x="-686667" y="-845146"/>
            <a:ext cx="2156412" cy="1996296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 rot="5400000">
            <a:off x="7600022" y="-727758"/>
            <a:ext cx="816220" cy="2271737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5787600" y="3543299"/>
            <a:ext cx="3356403" cy="1600216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8249625" y="-7300"/>
            <a:ext cx="903675" cy="2834824"/>
          </a:xfrm>
          <a:custGeom>
            <a:avLst/>
            <a:gdLst/>
            <a:ahLst/>
            <a:cxnLst/>
            <a:rect l="l" t="t" r="r" b="b"/>
            <a:pathLst>
              <a:path w="36147" h="85412" extrusionOk="0">
                <a:moveTo>
                  <a:pt x="0" y="0"/>
                </a:moveTo>
                <a:cubicBezTo>
                  <a:pt x="18570" y="4650"/>
                  <a:pt x="37121" y="56420"/>
                  <a:pt x="18073" y="54512"/>
                </a:cubicBezTo>
                <a:cubicBezTo>
                  <a:pt x="16893" y="54394"/>
                  <a:pt x="15046" y="52255"/>
                  <a:pt x="16033" y="51597"/>
                </a:cubicBezTo>
                <a:cubicBezTo>
                  <a:pt x="18616" y="49875"/>
                  <a:pt x="23389" y="52027"/>
                  <a:pt x="24778" y="54804"/>
                </a:cubicBezTo>
                <a:cubicBezTo>
                  <a:pt x="29645" y="64539"/>
                  <a:pt x="31280" y="75677"/>
                  <a:pt x="36147" y="8541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6" name="Google Shape;126;p13"/>
          <p:cNvGrpSpPr/>
          <p:nvPr/>
        </p:nvGrpSpPr>
        <p:grpSpPr>
          <a:xfrm rot="5400000">
            <a:off x="4109853" y="-153796"/>
            <a:ext cx="934617" cy="1180258"/>
            <a:chOff x="9635" y="1954525"/>
            <a:chExt cx="1192265" cy="1234450"/>
          </a:xfrm>
        </p:grpSpPr>
        <p:sp>
          <p:nvSpPr>
            <p:cNvPr id="127" name="Google Shape;127;p13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3"/>
          <p:cNvSpPr/>
          <p:nvPr/>
        </p:nvSpPr>
        <p:spPr>
          <a:xfrm>
            <a:off x="4" y="4322575"/>
            <a:ext cx="2703610" cy="831744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075625" y="2876397"/>
            <a:ext cx="32376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2" hasCustomPrompt="1"/>
          </p:nvPr>
        </p:nvSpPr>
        <p:spPr>
          <a:xfrm>
            <a:off x="1858025" y="1150840"/>
            <a:ext cx="1672800" cy="12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1279175" y="3633800"/>
            <a:ext cx="28305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 rot="10800000">
            <a:off x="6666289" y="-14136"/>
            <a:ext cx="2492736" cy="2499885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 rot="10800000" flipH="1">
            <a:off x="0" y="1195150"/>
            <a:ext cx="874526" cy="3993125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 rot="10800000">
            <a:off x="5889543" y="3163664"/>
            <a:ext cx="3269482" cy="1994761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8191700" y="1871425"/>
            <a:ext cx="1020775" cy="3360025"/>
          </a:xfrm>
          <a:custGeom>
            <a:avLst/>
            <a:gdLst/>
            <a:ahLst/>
            <a:cxnLst/>
            <a:rect l="l" t="t" r="r" b="b"/>
            <a:pathLst>
              <a:path w="40831" h="134401" extrusionOk="0">
                <a:moveTo>
                  <a:pt x="40831" y="0"/>
                </a:moveTo>
                <a:cubicBezTo>
                  <a:pt x="39917" y="2743"/>
                  <a:pt x="36714" y="4102"/>
                  <a:pt x="35047" y="6464"/>
                </a:cubicBezTo>
                <a:cubicBezTo>
                  <a:pt x="31670" y="11248"/>
                  <a:pt x="29495" y="17013"/>
                  <a:pt x="28582" y="22797"/>
                </a:cubicBezTo>
                <a:cubicBezTo>
                  <a:pt x="24675" y="47563"/>
                  <a:pt x="33475" y="73805"/>
                  <a:pt x="26880" y="97994"/>
                </a:cubicBezTo>
                <a:cubicBezTo>
                  <a:pt x="24511" y="106683"/>
                  <a:pt x="19298" y="114763"/>
                  <a:pt x="12930" y="121131"/>
                </a:cubicBezTo>
                <a:cubicBezTo>
                  <a:pt x="8563" y="125498"/>
                  <a:pt x="1951" y="128541"/>
                  <a:pt x="0" y="13440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 rot="-5400000">
            <a:off x="520282" y="3750064"/>
            <a:ext cx="596404" cy="2190469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10800000" flipH="1">
            <a:off x="-796825" y="-37897"/>
            <a:ext cx="1873438" cy="866924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 rot="10800000" flipH="1">
            <a:off x="-25804" y="1986946"/>
            <a:ext cx="383552" cy="1169642"/>
            <a:chOff x="9635" y="1954525"/>
            <a:chExt cx="1192265" cy="1234450"/>
          </a:xfrm>
        </p:grpSpPr>
        <p:sp>
          <p:nvSpPr>
            <p:cNvPr id="156" name="Google Shape;156;p16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16"/>
          <p:cNvSpPr/>
          <p:nvPr/>
        </p:nvSpPr>
        <p:spPr>
          <a:xfrm rot="-5400000">
            <a:off x="7392066" y="512563"/>
            <a:ext cx="2302402" cy="1201480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/>
          <p:nvPr/>
        </p:nvSpPr>
        <p:spPr>
          <a:xfrm>
            <a:off x="-763125" y="4097375"/>
            <a:ext cx="1563330" cy="1205864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 rot="10800000">
            <a:off x="-810393" y="-175748"/>
            <a:ext cx="3057037" cy="1461123"/>
          </a:xfrm>
          <a:custGeom>
            <a:avLst/>
            <a:gdLst/>
            <a:ahLst/>
            <a:cxnLst/>
            <a:rect l="l" t="t" r="r" b="b"/>
            <a:pathLst>
              <a:path w="34743" h="16340" extrusionOk="0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-179425" y="-66900"/>
            <a:ext cx="1795125" cy="2527734"/>
          </a:xfrm>
          <a:custGeom>
            <a:avLst/>
            <a:gdLst/>
            <a:ahLst/>
            <a:cxnLst/>
            <a:rect l="l" t="t" r="r" b="b"/>
            <a:pathLst>
              <a:path w="71805" h="102493" extrusionOk="0">
                <a:moveTo>
                  <a:pt x="0" y="102493"/>
                </a:moveTo>
                <a:cubicBezTo>
                  <a:pt x="10315" y="93896"/>
                  <a:pt x="23571" y="85180"/>
                  <a:pt x="26384" y="72050"/>
                </a:cubicBezTo>
                <a:cubicBezTo>
                  <a:pt x="29346" y="58224"/>
                  <a:pt x="22408" y="40799"/>
                  <a:pt x="31458" y="29936"/>
                </a:cubicBezTo>
                <a:cubicBezTo>
                  <a:pt x="36363" y="24048"/>
                  <a:pt x="45766" y="24422"/>
                  <a:pt x="52769" y="21310"/>
                </a:cubicBezTo>
                <a:cubicBezTo>
                  <a:pt x="61319" y="17511"/>
                  <a:pt x="75216" y="8370"/>
                  <a:pt x="71035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Google Shape;167;p17"/>
          <p:cNvSpPr/>
          <p:nvPr/>
        </p:nvSpPr>
        <p:spPr>
          <a:xfrm rot="-5400000">
            <a:off x="7798784" y="3746545"/>
            <a:ext cx="1864419" cy="929489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8328075" y="2841225"/>
            <a:ext cx="847725" cy="2343169"/>
          </a:xfrm>
          <a:custGeom>
            <a:avLst/>
            <a:gdLst/>
            <a:ahLst/>
            <a:cxnLst/>
            <a:rect l="l" t="t" r="r" b="b"/>
            <a:pathLst>
              <a:path w="33909" h="91103" extrusionOk="0">
                <a:moveTo>
                  <a:pt x="0" y="90920"/>
                </a:moveTo>
                <a:cubicBezTo>
                  <a:pt x="3654" y="91652"/>
                  <a:pt x="7026" y="87408"/>
                  <a:pt x="8943" y="84213"/>
                </a:cubicBezTo>
                <a:cubicBezTo>
                  <a:pt x="13660" y="76350"/>
                  <a:pt x="18161" y="68115"/>
                  <a:pt x="20494" y="59247"/>
                </a:cubicBezTo>
                <a:cubicBezTo>
                  <a:pt x="24051" y="45729"/>
                  <a:pt x="6672" y="32192"/>
                  <a:pt x="10061" y="18631"/>
                </a:cubicBezTo>
                <a:cubicBezTo>
                  <a:pt x="12507" y="8844"/>
                  <a:pt x="23821" y="0"/>
                  <a:pt x="3390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Google Shape;169;p17"/>
          <p:cNvSpPr/>
          <p:nvPr/>
        </p:nvSpPr>
        <p:spPr>
          <a:xfrm rot="10800000">
            <a:off x="7566799" y="-23396"/>
            <a:ext cx="2370301" cy="1095394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 rot="-9606541" flipH="1">
            <a:off x="8200382" y="-594643"/>
            <a:ext cx="2433195" cy="2252491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9374510" flipH="1">
            <a:off x="-1579368" y="-394384"/>
            <a:ext cx="3346907" cy="1637926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8592899">
            <a:off x="-747317" y="3613754"/>
            <a:ext cx="2156412" cy="1996296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0" y="4336567"/>
            <a:ext cx="1689850" cy="850475"/>
          </a:xfrm>
          <a:custGeom>
            <a:avLst/>
            <a:gdLst/>
            <a:ahLst/>
            <a:cxnLst/>
            <a:rect l="l" t="t" r="r" b="b"/>
            <a:pathLst>
              <a:path w="67594" h="34019" extrusionOk="0">
                <a:moveTo>
                  <a:pt x="0" y="33753"/>
                </a:moveTo>
                <a:cubicBezTo>
                  <a:pt x="9183" y="35590"/>
                  <a:pt x="19147" y="25045"/>
                  <a:pt x="21838" y="16075"/>
                </a:cubicBezTo>
                <a:cubicBezTo>
                  <a:pt x="22835" y="12750"/>
                  <a:pt x="23271" y="9024"/>
                  <a:pt x="22358" y="5675"/>
                </a:cubicBezTo>
                <a:cubicBezTo>
                  <a:pt x="21316" y="1855"/>
                  <a:pt x="14239" y="-1804"/>
                  <a:pt x="11439" y="996"/>
                </a:cubicBezTo>
                <a:cubicBezTo>
                  <a:pt x="9179" y="3256"/>
                  <a:pt x="7773" y="7580"/>
                  <a:pt x="9359" y="10355"/>
                </a:cubicBezTo>
                <a:cubicBezTo>
                  <a:pt x="11529" y="14153"/>
                  <a:pt x="16195" y="16065"/>
                  <a:pt x="20278" y="17635"/>
                </a:cubicBezTo>
                <a:cubicBezTo>
                  <a:pt x="35002" y="23298"/>
                  <a:pt x="52125" y="19690"/>
                  <a:pt x="67594" y="1659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Google Shape;176;p18"/>
          <p:cNvSpPr/>
          <p:nvPr/>
        </p:nvSpPr>
        <p:spPr>
          <a:xfrm rot="5400000" flipH="1">
            <a:off x="7543780" y="3543280"/>
            <a:ext cx="976748" cy="2223691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7783375" y="-42525"/>
            <a:ext cx="1378050" cy="2135100"/>
          </a:xfrm>
          <a:custGeom>
            <a:avLst/>
            <a:gdLst/>
            <a:ahLst/>
            <a:cxnLst/>
            <a:rect l="l" t="t" r="r" b="b"/>
            <a:pathLst>
              <a:path w="55122" h="85404" extrusionOk="0">
                <a:moveTo>
                  <a:pt x="55122" y="85404"/>
                </a:moveTo>
                <a:cubicBezTo>
                  <a:pt x="49055" y="80550"/>
                  <a:pt x="43293" y="73701"/>
                  <a:pt x="42192" y="66010"/>
                </a:cubicBezTo>
                <a:cubicBezTo>
                  <a:pt x="40688" y="55506"/>
                  <a:pt x="42031" y="43705"/>
                  <a:pt x="36408" y="34706"/>
                </a:cubicBezTo>
                <a:cubicBezTo>
                  <a:pt x="27523" y="20487"/>
                  <a:pt x="0" y="16767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 rot="-789410" flipH="1">
            <a:off x="-1128973" y="-332487"/>
            <a:ext cx="2156642" cy="1996510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-832312" y="3584303"/>
            <a:ext cx="1563330" cy="1566569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 rot="5400000" flipH="1">
            <a:off x="7778164" y="3798316"/>
            <a:ext cx="695830" cy="2035791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7945425" y="3701850"/>
            <a:ext cx="1223000" cy="1510275"/>
          </a:xfrm>
          <a:custGeom>
            <a:avLst/>
            <a:gdLst/>
            <a:ahLst/>
            <a:cxnLst/>
            <a:rect l="l" t="t" r="r" b="b"/>
            <a:pathLst>
              <a:path w="48920" h="60411" extrusionOk="0">
                <a:moveTo>
                  <a:pt x="0" y="60411"/>
                </a:moveTo>
                <a:cubicBezTo>
                  <a:pt x="5427" y="47750"/>
                  <a:pt x="22133" y="43002"/>
                  <a:pt x="29221" y="31191"/>
                </a:cubicBezTo>
                <a:cubicBezTo>
                  <a:pt x="32379" y="25927"/>
                  <a:pt x="30891" y="18956"/>
                  <a:pt x="32832" y="13133"/>
                </a:cubicBezTo>
                <a:cubicBezTo>
                  <a:pt x="35021" y="6566"/>
                  <a:pt x="41997" y="0"/>
                  <a:pt x="4892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Google Shape;184;p19"/>
          <p:cNvSpPr/>
          <p:nvPr/>
        </p:nvSpPr>
        <p:spPr>
          <a:xfrm flipH="1">
            <a:off x="7559686" y="0"/>
            <a:ext cx="1584314" cy="2152166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/>
          <p:nvPr/>
        </p:nvSpPr>
        <p:spPr>
          <a:xfrm>
            <a:off x="11" y="0"/>
            <a:ext cx="1584314" cy="2152166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 flipH="1">
            <a:off x="-7" y="3307850"/>
            <a:ext cx="1753132" cy="1856265"/>
          </a:xfrm>
          <a:custGeom>
            <a:avLst/>
            <a:gdLst/>
            <a:ahLst/>
            <a:cxnLst/>
            <a:rect l="l" t="t" r="r" b="b"/>
            <a:pathLst>
              <a:path w="34743" h="16340" extrusionOk="0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10800000">
            <a:off x="8448164" y="3128340"/>
            <a:ext cx="695830" cy="2035791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0" y="3610325"/>
            <a:ext cx="1584370" cy="1601798"/>
          </a:xfrm>
          <a:custGeom>
            <a:avLst/>
            <a:gdLst/>
            <a:ahLst/>
            <a:cxnLst/>
            <a:rect l="l" t="t" r="r" b="b"/>
            <a:pathLst>
              <a:path w="74858" h="72210" extrusionOk="0">
                <a:moveTo>
                  <a:pt x="0" y="11630"/>
                </a:moveTo>
                <a:cubicBezTo>
                  <a:pt x="15265" y="14179"/>
                  <a:pt x="34691" y="-7847"/>
                  <a:pt x="45637" y="3094"/>
                </a:cubicBezTo>
                <a:cubicBezTo>
                  <a:pt x="58578" y="16030"/>
                  <a:pt x="39422" y="39982"/>
                  <a:pt x="43010" y="57924"/>
                </a:cubicBezTo>
                <a:cubicBezTo>
                  <a:pt x="45262" y="69184"/>
                  <a:pt x="63963" y="74685"/>
                  <a:pt x="74858" y="7105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Google Shape;191;p20"/>
          <p:cNvSpPr/>
          <p:nvPr/>
        </p:nvSpPr>
        <p:spPr>
          <a:xfrm rot="-484257">
            <a:off x="8827632" y="1461570"/>
            <a:ext cx="409327" cy="1239431"/>
          </a:xfrm>
          <a:custGeom>
            <a:avLst/>
            <a:gdLst/>
            <a:ahLst/>
            <a:cxnLst/>
            <a:rect l="l" t="t" r="r" b="b"/>
            <a:pathLst>
              <a:path w="16373" h="49577" extrusionOk="0">
                <a:moveTo>
                  <a:pt x="12761" y="49577"/>
                </a:moveTo>
                <a:cubicBezTo>
                  <a:pt x="5355" y="49577"/>
                  <a:pt x="-1381" y="38408"/>
                  <a:pt x="285" y="31191"/>
                </a:cubicBezTo>
                <a:cubicBezTo>
                  <a:pt x="1688" y="25112"/>
                  <a:pt x="10659" y="22554"/>
                  <a:pt x="11776" y="16416"/>
                </a:cubicBezTo>
                <a:cubicBezTo>
                  <a:pt x="12793" y="10825"/>
                  <a:pt x="11646" y="3153"/>
                  <a:pt x="16373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Google Shape;192;p20"/>
          <p:cNvSpPr/>
          <p:nvPr/>
        </p:nvSpPr>
        <p:spPr>
          <a:xfrm rot="10800000" flipH="1">
            <a:off x="6997472" y="-12"/>
            <a:ext cx="2198971" cy="1034240"/>
          </a:xfrm>
          <a:custGeom>
            <a:avLst/>
            <a:gdLst/>
            <a:ahLst/>
            <a:cxnLst/>
            <a:rect l="l" t="t" r="r" b="b"/>
            <a:pathLst>
              <a:path w="34743" h="16340" extrusionOk="0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 rot="10800000" flipH="1">
            <a:off x="1" y="3404885"/>
            <a:ext cx="735112" cy="1767690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10800000" flipH="1">
            <a:off x="0" y="-25"/>
            <a:ext cx="1047784" cy="1140750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-79800" y="1436450"/>
            <a:ext cx="381440" cy="1301275"/>
          </a:xfrm>
          <a:custGeom>
            <a:avLst/>
            <a:gdLst/>
            <a:ahLst/>
            <a:cxnLst/>
            <a:rect l="l" t="t" r="r" b="b"/>
            <a:pathLst>
              <a:path w="13418" h="52051" extrusionOk="0">
                <a:moveTo>
                  <a:pt x="1690" y="0"/>
                </a:moveTo>
                <a:cubicBezTo>
                  <a:pt x="8675" y="3493"/>
                  <a:pt x="16361" y="14367"/>
                  <a:pt x="12168" y="20956"/>
                </a:cubicBezTo>
                <a:cubicBezTo>
                  <a:pt x="11004" y="22784"/>
                  <a:pt x="8360" y="24967"/>
                  <a:pt x="6422" y="23998"/>
                </a:cubicBezTo>
                <a:cubicBezTo>
                  <a:pt x="4497" y="23035"/>
                  <a:pt x="5036" y="16957"/>
                  <a:pt x="7098" y="17576"/>
                </a:cubicBezTo>
                <a:cubicBezTo>
                  <a:pt x="14273" y="19729"/>
                  <a:pt x="14390" y="32505"/>
                  <a:pt x="11830" y="39545"/>
                </a:cubicBezTo>
                <a:cubicBezTo>
                  <a:pt x="9869" y="44938"/>
                  <a:pt x="1125" y="46424"/>
                  <a:pt x="0" y="5205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Google Shape;199;p21"/>
          <p:cNvSpPr/>
          <p:nvPr/>
        </p:nvSpPr>
        <p:spPr>
          <a:xfrm rot="-5400000" flipH="1">
            <a:off x="8082140" y="4098461"/>
            <a:ext cx="1136791" cy="1203727"/>
          </a:xfrm>
          <a:custGeom>
            <a:avLst/>
            <a:gdLst/>
            <a:ahLst/>
            <a:cxnLst/>
            <a:rect l="l" t="t" r="r" b="b"/>
            <a:pathLst>
              <a:path w="34743" h="16340" extrusionOk="0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21"/>
          <p:cNvGrpSpPr/>
          <p:nvPr/>
        </p:nvGrpSpPr>
        <p:grpSpPr>
          <a:xfrm rot="5400000">
            <a:off x="8192825" y="-90277"/>
            <a:ext cx="689487" cy="870041"/>
            <a:chOff x="9635" y="1954525"/>
            <a:chExt cx="1192265" cy="1234450"/>
          </a:xfrm>
        </p:grpSpPr>
        <p:sp>
          <p:nvSpPr>
            <p:cNvPr id="201" name="Google Shape;201;p21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2_1_1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/>
          <p:nvPr/>
        </p:nvSpPr>
        <p:spPr>
          <a:xfrm rot="-5400000">
            <a:off x="7925233" y="3909706"/>
            <a:ext cx="2156409" cy="1996294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 rot="10800000">
            <a:off x="7268178" y="0"/>
            <a:ext cx="1875812" cy="868065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 rot="5400000">
            <a:off x="247668" y="-117017"/>
            <a:ext cx="1109239" cy="1297224"/>
          </a:xfrm>
          <a:custGeom>
            <a:avLst/>
            <a:gdLst/>
            <a:ahLst/>
            <a:cxnLst/>
            <a:rect l="l" t="t" r="r" b="b"/>
            <a:pathLst>
              <a:path w="17022" h="19906" extrusionOk="0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236600" y="-23025"/>
            <a:ext cx="1131375" cy="836575"/>
          </a:xfrm>
          <a:custGeom>
            <a:avLst/>
            <a:gdLst/>
            <a:ahLst/>
            <a:cxnLst/>
            <a:rect l="l" t="t" r="r" b="b"/>
            <a:pathLst>
              <a:path w="45255" h="33463" extrusionOk="0">
                <a:moveTo>
                  <a:pt x="0" y="0"/>
                </a:moveTo>
                <a:cubicBezTo>
                  <a:pt x="10718" y="0"/>
                  <a:pt x="22994" y="17264"/>
                  <a:pt x="17913" y="26701"/>
                </a:cubicBezTo>
                <a:cubicBezTo>
                  <a:pt x="16353" y="29598"/>
                  <a:pt x="12195" y="35354"/>
                  <a:pt x="10139" y="32785"/>
                </a:cubicBezTo>
                <a:cubicBezTo>
                  <a:pt x="6192" y="27851"/>
                  <a:pt x="14455" y="19697"/>
                  <a:pt x="19941" y="16562"/>
                </a:cubicBezTo>
                <a:cubicBezTo>
                  <a:pt x="28623" y="11601"/>
                  <a:pt x="47377" y="9701"/>
                  <a:pt x="44952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Google Shape;212;p22"/>
          <p:cNvSpPr/>
          <p:nvPr/>
        </p:nvSpPr>
        <p:spPr>
          <a:xfrm flipH="1">
            <a:off x="-14728" y="4168300"/>
            <a:ext cx="2360953" cy="1011563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10800000" flipH="1">
            <a:off x="-783100" y="-241538"/>
            <a:ext cx="2361725" cy="857388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 rot="5400000">
            <a:off x="4170972" y="-214781"/>
            <a:ext cx="844243" cy="1211860"/>
            <a:chOff x="9635" y="1954525"/>
            <a:chExt cx="1192265" cy="1234450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/>
          <p:nvPr/>
        </p:nvSpPr>
        <p:spPr>
          <a:xfrm rot="10800000">
            <a:off x="6318677" y="-19"/>
            <a:ext cx="2825323" cy="1077843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6502488" y="4080524"/>
            <a:ext cx="2641512" cy="1077872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-15950" y="-30975"/>
            <a:ext cx="1672772" cy="2917909"/>
          </a:xfrm>
          <a:custGeom>
            <a:avLst/>
            <a:gdLst/>
            <a:ahLst/>
            <a:cxnLst/>
            <a:rect l="l" t="t" r="r" b="b"/>
            <a:pathLst>
              <a:path w="89934" h="179868" extrusionOk="0">
                <a:moveTo>
                  <a:pt x="0" y="179868"/>
                </a:moveTo>
                <a:cubicBezTo>
                  <a:pt x="16195" y="175818"/>
                  <a:pt x="31541" y="159951"/>
                  <a:pt x="34443" y="143512"/>
                </a:cubicBezTo>
                <a:cubicBezTo>
                  <a:pt x="37843" y="124249"/>
                  <a:pt x="26246" y="102591"/>
                  <a:pt x="34443" y="84831"/>
                </a:cubicBezTo>
                <a:cubicBezTo>
                  <a:pt x="41092" y="70425"/>
                  <a:pt x="63905" y="71014"/>
                  <a:pt x="74626" y="59318"/>
                </a:cubicBezTo>
                <a:cubicBezTo>
                  <a:pt x="83644" y="49480"/>
                  <a:pt x="89934" y="35669"/>
                  <a:pt x="89934" y="22324"/>
                </a:cubicBezTo>
                <a:cubicBezTo>
                  <a:pt x="89934" y="14228"/>
                  <a:pt x="83555" y="7442"/>
                  <a:pt x="80367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Google Shape;28;p3"/>
          <p:cNvSpPr/>
          <p:nvPr/>
        </p:nvSpPr>
        <p:spPr>
          <a:xfrm>
            <a:off x="7934625" y="2225500"/>
            <a:ext cx="1211875" cy="2998322"/>
          </a:xfrm>
          <a:custGeom>
            <a:avLst/>
            <a:gdLst/>
            <a:ahLst/>
            <a:cxnLst/>
            <a:rect l="l" t="t" r="r" b="b"/>
            <a:pathLst>
              <a:path w="48475" h="116723" extrusionOk="0">
                <a:moveTo>
                  <a:pt x="0" y="116723"/>
                </a:moveTo>
                <a:cubicBezTo>
                  <a:pt x="12702" y="111640"/>
                  <a:pt x="22301" y="99753"/>
                  <a:pt x="29340" y="88021"/>
                </a:cubicBezTo>
                <a:cubicBezTo>
                  <a:pt x="33161" y="81653"/>
                  <a:pt x="37763" y="72977"/>
                  <a:pt x="34442" y="66334"/>
                </a:cubicBezTo>
                <a:cubicBezTo>
                  <a:pt x="31974" y="61397"/>
                  <a:pt x="21558" y="57277"/>
                  <a:pt x="18497" y="61870"/>
                </a:cubicBezTo>
                <a:cubicBezTo>
                  <a:pt x="16066" y="65517"/>
                  <a:pt x="14246" y="70374"/>
                  <a:pt x="15308" y="74626"/>
                </a:cubicBezTo>
                <a:cubicBezTo>
                  <a:pt x="16108" y="77828"/>
                  <a:pt x="22128" y="79008"/>
                  <a:pt x="24875" y="77178"/>
                </a:cubicBezTo>
                <a:cubicBezTo>
                  <a:pt x="38875" y="67852"/>
                  <a:pt x="41392" y="46746"/>
                  <a:pt x="42734" y="29978"/>
                </a:cubicBezTo>
                <a:cubicBezTo>
                  <a:pt x="43546" y="19836"/>
                  <a:pt x="41281" y="7194"/>
                  <a:pt x="48475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Google Shape;29;p3"/>
          <p:cNvSpPr/>
          <p:nvPr/>
        </p:nvSpPr>
        <p:spPr>
          <a:xfrm flipH="1">
            <a:off x="-38" y="4389576"/>
            <a:ext cx="3460263" cy="753997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3261487" y="1625738"/>
            <a:ext cx="4847100" cy="15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80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3261488" y="3233968"/>
            <a:ext cx="48471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3"/>
          <p:cNvGrpSpPr/>
          <p:nvPr/>
        </p:nvGrpSpPr>
        <p:grpSpPr>
          <a:xfrm>
            <a:off x="-6575" y="-4"/>
            <a:ext cx="2231425" cy="1113163"/>
            <a:chOff x="-6575" y="-4"/>
            <a:chExt cx="2231425" cy="1113163"/>
          </a:xfrm>
        </p:grpSpPr>
        <p:sp>
          <p:nvSpPr>
            <p:cNvPr id="216" name="Google Shape;216;p23"/>
            <p:cNvSpPr/>
            <p:nvPr/>
          </p:nvSpPr>
          <p:spPr>
            <a:xfrm rot="10800000">
              <a:off x="-5" y="-4"/>
              <a:ext cx="2224855" cy="1113163"/>
            </a:xfrm>
            <a:custGeom>
              <a:avLst/>
              <a:gdLst/>
              <a:ahLst/>
              <a:cxnLst/>
              <a:rect l="l" t="t" r="r" b="b"/>
              <a:pathLst>
                <a:path w="34743" h="16340" extrusionOk="0">
                  <a:moveTo>
                    <a:pt x="25590" y="0"/>
                  </a:moveTo>
                  <a:cubicBezTo>
                    <a:pt x="25463" y="0"/>
                    <a:pt x="25337" y="3"/>
                    <a:pt x="25210" y="9"/>
                  </a:cubicBezTo>
                  <a:cubicBezTo>
                    <a:pt x="22164" y="158"/>
                    <a:pt x="19266" y="2061"/>
                    <a:pt x="17919" y="4796"/>
                  </a:cubicBezTo>
                  <a:cubicBezTo>
                    <a:pt x="17061" y="6536"/>
                    <a:pt x="16768" y="8607"/>
                    <a:pt x="15436" y="10017"/>
                  </a:cubicBezTo>
                  <a:cubicBezTo>
                    <a:pt x="14100" y="11427"/>
                    <a:pt x="12019" y="11842"/>
                    <a:pt x="10078" y="11887"/>
                  </a:cubicBezTo>
                  <a:cubicBezTo>
                    <a:pt x="9903" y="11891"/>
                    <a:pt x="9728" y="11892"/>
                    <a:pt x="9552" y="11892"/>
                  </a:cubicBezTo>
                  <a:cubicBezTo>
                    <a:pt x="8697" y="11892"/>
                    <a:pt x="7838" y="11853"/>
                    <a:pt x="6985" y="11853"/>
                  </a:cubicBezTo>
                  <a:cubicBezTo>
                    <a:pt x="6069" y="11853"/>
                    <a:pt x="5158" y="11898"/>
                    <a:pt x="4264" y="12087"/>
                  </a:cubicBezTo>
                  <a:cubicBezTo>
                    <a:pt x="2364" y="12488"/>
                    <a:pt x="460" y="13750"/>
                    <a:pt x="71" y="15653"/>
                  </a:cubicBezTo>
                  <a:cubicBezTo>
                    <a:pt x="26" y="15879"/>
                    <a:pt x="0" y="16109"/>
                    <a:pt x="0" y="16340"/>
                  </a:cubicBezTo>
                  <a:lnTo>
                    <a:pt x="34112" y="16340"/>
                  </a:lnTo>
                  <a:cubicBezTo>
                    <a:pt x="34676" y="14521"/>
                    <a:pt x="34742" y="12544"/>
                    <a:pt x="34635" y="10629"/>
                  </a:cubicBezTo>
                  <a:cubicBezTo>
                    <a:pt x="34509" y="8347"/>
                    <a:pt x="34127" y="6009"/>
                    <a:pt x="32924" y="4069"/>
                  </a:cubicBezTo>
                  <a:cubicBezTo>
                    <a:pt x="31388" y="1583"/>
                    <a:pt x="28505" y="0"/>
                    <a:pt x="2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-6575" y="0"/>
              <a:ext cx="138300" cy="49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23"/>
          <p:cNvSpPr/>
          <p:nvPr/>
        </p:nvSpPr>
        <p:spPr>
          <a:xfrm rot="-9374510" flipH="1">
            <a:off x="7636857" y="-379184"/>
            <a:ext cx="3346907" cy="1637926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3"/>
          <p:cNvSpPr/>
          <p:nvPr/>
        </p:nvSpPr>
        <p:spPr>
          <a:xfrm rot="-5400000">
            <a:off x="238952" y="3868598"/>
            <a:ext cx="1194349" cy="1396754"/>
          </a:xfrm>
          <a:custGeom>
            <a:avLst/>
            <a:gdLst/>
            <a:ahLst/>
            <a:cxnLst/>
            <a:rect l="l" t="t" r="r" b="b"/>
            <a:pathLst>
              <a:path w="17022" h="19906" extrusionOk="0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7448750" y="3685700"/>
            <a:ext cx="1786659" cy="1478443"/>
          </a:xfrm>
          <a:custGeom>
            <a:avLst/>
            <a:gdLst/>
            <a:ahLst/>
            <a:cxnLst/>
            <a:rect l="l" t="t" r="r" b="b"/>
            <a:pathLst>
              <a:path w="34743" h="16340" extrusionOk="0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_1_1_1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 rot="-8592869" flipH="1">
            <a:off x="-927964" y="-1133484"/>
            <a:ext cx="2417983" cy="2238445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 rot="5400000" flipH="1">
            <a:off x="-1131282" y="3592718"/>
            <a:ext cx="2261838" cy="859175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4"/>
          <p:cNvSpPr/>
          <p:nvPr/>
        </p:nvSpPr>
        <p:spPr>
          <a:xfrm rot="10800000">
            <a:off x="8452733" y="2575353"/>
            <a:ext cx="691266" cy="2589973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4"/>
          <p:cNvSpPr/>
          <p:nvPr/>
        </p:nvSpPr>
        <p:spPr>
          <a:xfrm>
            <a:off x="-73700" y="-38975"/>
            <a:ext cx="1583675" cy="1488221"/>
          </a:xfrm>
          <a:custGeom>
            <a:avLst/>
            <a:gdLst/>
            <a:ahLst/>
            <a:cxnLst/>
            <a:rect l="l" t="t" r="r" b="b"/>
            <a:pathLst>
              <a:path w="63347" h="57427" extrusionOk="0">
                <a:moveTo>
                  <a:pt x="0" y="57427"/>
                </a:moveTo>
                <a:cubicBezTo>
                  <a:pt x="15869" y="52893"/>
                  <a:pt x="11340" y="25704"/>
                  <a:pt x="21905" y="13025"/>
                </a:cubicBezTo>
                <a:cubicBezTo>
                  <a:pt x="31175" y="1901"/>
                  <a:pt x="53108" y="10239"/>
                  <a:pt x="63347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27" name="Google Shape;227;p24"/>
          <p:cNvGrpSpPr/>
          <p:nvPr/>
        </p:nvGrpSpPr>
        <p:grpSpPr>
          <a:xfrm flipH="1">
            <a:off x="8050338" y="209041"/>
            <a:ext cx="1093665" cy="1211860"/>
            <a:chOff x="9635" y="1954525"/>
            <a:chExt cx="1192265" cy="1234450"/>
          </a:xfrm>
        </p:grpSpPr>
        <p:sp>
          <p:nvSpPr>
            <p:cNvPr id="228" name="Google Shape;228;p24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4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1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2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subTitle" idx="3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subTitle" idx="4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5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6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 rot="-8592869" flipH="1">
            <a:off x="-1545589" y="-879434"/>
            <a:ext cx="2417983" cy="2238445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-1238000" y="3565450"/>
            <a:ext cx="2771681" cy="1592943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5"/>
          <p:cNvSpPr/>
          <p:nvPr/>
        </p:nvSpPr>
        <p:spPr>
          <a:xfrm flipH="1">
            <a:off x="6318677" y="4080553"/>
            <a:ext cx="2825323" cy="1077843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7014700" y="4312825"/>
            <a:ext cx="2131050" cy="849900"/>
          </a:xfrm>
          <a:custGeom>
            <a:avLst/>
            <a:gdLst/>
            <a:ahLst/>
            <a:cxnLst/>
            <a:rect l="l" t="t" r="r" b="b"/>
            <a:pathLst>
              <a:path w="85242" h="33996" extrusionOk="0">
                <a:moveTo>
                  <a:pt x="0" y="33996"/>
                </a:moveTo>
                <a:cubicBezTo>
                  <a:pt x="5764" y="26789"/>
                  <a:pt x="11724" y="17380"/>
                  <a:pt x="20803" y="15730"/>
                </a:cubicBezTo>
                <a:cubicBezTo>
                  <a:pt x="31639" y="13761"/>
                  <a:pt x="42829" y="25302"/>
                  <a:pt x="53276" y="21818"/>
                </a:cubicBezTo>
                <a:cubicBezTo>
                  <a:pt x="65514" y="17737"/>
                  <a:pt x="72341" y="0"/>
                  <a:pt x="85242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Google Shape;247;p25"/>
          <p:cNvSpPr/>
          <p:nvPr/>
        </p:nvSpPr>
        <p:spPr>
          <a:xfrm>
            <a:off x="0" y="0"/>
            <a:ext cx="1331900" cy="1826600"/>
          </a:xfrm>
          <a:custGeom>
            <a:avLst/>
            <a:gdLst/>
            <a:ahLst/>
            <a:cxnLst/>
            <a:rect l="l" t="t" r="r" b="b"/>
            <a:pathLst>
              <a:path w="53276" h="73064" extrusionOk="0">
                <a:moveTo>
                  <a:pt x="0" y="73064"/>
                </a:moveTo>
                <a:cubicBezTo>
                  <a:pt x="8863" y="67159"/>
                  <a:pt x="16367" y="56786"/>
                  <a:pt x="17251" y="46173"/>
                </a:cubicBezTo>
                <a:cubicBezTo>
                  <a:pt x="17925" y="38081"/>
                  <a:pt x="11001" y="27559"/>
                  <a:pt x="16744" y="21818"/>
                </a:cubicBezTo>
                <a:cubicBezTo>
                  <a:pt x="26775" y="11790"/>
                  <a:pt x="53276" y="14184"/>
                  <a:pt x="53276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Google Shape;248;p25"/>
          <p:cNvSpPr/>
          <p:nvPr/>
        </p:nvSpPr>
        <p:spPr>
          <a:xfrm rot="10800000">
            <a:off x="6773699" y="-22"/>
            <a:ext cx="2370301" cy="1077872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6"/>
          <p:cNvGrpSpPr/>
          <p:nvPr/>
        </p:nvGrpSpPr>
        <p:grpSpPr>
          <a:xfrm rot="5400000">
            <a:off x="7546479" y="-121816"/>
            <a:ext cx="1043471" cy="1229760"/>
            <a:chOff x="9635" y="1954525"/>
            <a:chExt cx="1192265" cy="1234450"/>
          </a:xfrm>
        </p:grpSpPr>
        <p:sp>
          <p:nvSpPr>
            <p:cNvPr id="251" name="Google Shape;251;p26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26"/>
          <p:cNvSpPr/>
          <p:nvPr/>
        </p:nvSpPr>
        <p:spPr>
          <a:xfrm>
            <a:off x="0" y="0"/>
            <a:ext cx="1978244" cy="2933927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6"/>
          <p:cNvSpPr/>
          <p:nvPr/>
        </p:nvSpPr>
        <p:spPr>
          <a:xfrm>
            <a:off x="-779275" y="3794075"/>
            <a:ext cx="2757513" cy="1366944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6"/>
          <p:cNvSpPr/>
          <p:nvPr/>
        </p:nvSpPr>
        <p:spPr>
          <a:xfrm flipH="1">
            <a:off x="6879595" y="3834925"/>
            <a:ext cx="2264405" cy="1349416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-66162" y="-68050"/>
            <a:ext cx="1410175" cy="3334525"/>
          </a:xfrm>
          <a:custGeom>
            <a:avLst/>
            <a:gdLst/>
            <a:ahLst/>
            <a:cxnLst/>
            <a:rect l="l" t="t" r="r" b="b"/>
            <a:pathLst>
              <a:path w="56407" h="133381" extrusionOk="0">
                <a:moveTo>
                  <a:pt x="264" y="133381"/>
                </a:moveTo>
                <a:cubicBezTo>
                  <a:pt x="-794" y="129146"/>
                  <a:pt x="3654" y="125323"/>
                  <a:pt x="5708" y="121472"/>
                </a:cubicBezTo>
                <a:cubicBezTo>
                  <a:pt x="9219" y="114888"/>
                  <a:pt x="12698" y="107821"/>
                  <a:pt x="13194" y="100376"/>
                </a:cubicBezTo>
                <a:cubicBezTo>
                  <a:pt x="14310" y="83621"/>
                  <a:pt x="5242" y="63991"/>
                  <a:pt x="14555" y="50018"/>
                </a:cubicBezTo>
                <a:cubicBezTo>
                  <a:pt x="23765" y="36200"/>
                  <a:pt x="38957" y="27235"/>
                  <a:pt x="48921" y="13950"/>
                </a:cubicBezTo>
                <a:cubicBezTo>
                  <a:pt x="52087" y="9728"/>
                  <a:pt x="56407" y="5277"/>
                  <a:pt x="56407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Google Shape;261;p26"/>
          <p:cNvSpPr/>
          <p:nvPr/>
        </p:nvSpPr>
        <p:spPr>
          <a:xfrm>
            <a:off x="5581150" y="-106825"/>
            <a:ext cx="2960225" cy="498450"/>
          </a:xfrm>
          <a:custGeom>
            <a:avLst/>
            <a:gdLst/>
            <a:ahLst/>
            <a:cxnLst/>
            <a:rect l="l" t="t" r="r" b="b"/>
            <a:pathLst>
              <a:path w="118409" h="19938" extrusionOk="0">
                <a:moveTo>
                  <a:pt x="118409" y="0"/>
                </a:moveTo>
                <a:cubicBezTo>
                  <a:pt x="116301" y="10545"/>
                  <a:pt x="103590" y="18663"/>
                  <a:pt x="92890" y="19735"/>
                </a:cubicBezTo>
                <a:cubicBezTo>
                  <a:pt x="79566" y="21071"/>
                  <a:pt x="66694" y="14017"/>
                  <a:pt x="53420" y="12249"/>
                </a:cubicBezTo>
                <a:cubicBezTo>
                  <a:pt x="35510" y="9863"/>
                  <a:pt x="10016" y="18100"/>
                  <a:pt x="0" y="30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ubTitle" idx="1"/>
          </p:nvPr>
        </p:nvSpPr>
        <p:spPr>
          <a:xfrm>
            <a:off x="1081300" y="2403338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4" name="Google Shape;264;p26"/>
          <p:cNvSpPr txBox="1">
            <a:spLocks noGrp="1"/>
          </p:cNvSpPr>
          <p:nvPr>
            <p:ph type="subTitle" idx="2"/>
          </p:nvPr>
        </p:nvSpPr>
        <p:spPr>
          <a:xfrm>
            <a:off x="1081300" y="214138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ubTitle" idx="3"/>
          </p:nvPr>
        </p:nvSpPr>
        <p:spPr>
          <a:xfrm>
            <a:off x="3493800" y="4143238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4"/>
          </p:nvPr>
        </p:nvSpPr>
        <p:spPr>
          <a:xfrm>
            <a:off x="3493800" y="388128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5"/>
          </p:nvPr>
        </p:nvSpPr>
        <p:spPr>
          <a:xfrm>
            <a:off x="5906450" y="2403338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6"/>
          </p:nvPr>
        </p:nvSpPr>
        <p:spPr>
          <a:xfrm>
            <a:off x="5906450" y="214138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/>
          <p:nvPr/>
        </p:nvSpPr>
        <p:spPr>
          <a:xfrm rot="10800000" flipH="1">
            <a:off x="-31724" y="3300529"/>
            <a:ext cx="629925" cy="1842971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/>
          <p:nvPr/>
        </p:nvSpPr>
        <p:spPr>
          <a:xfrm rot="10800000" flipH="1">
            <a:off x="-450325" y="17"/>
            <a:ext cx="1797174" cy="743358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/>
          <p:cNvSpPr/>
          <p:nvPr/>
        </p:nvSpPr>
        <p:spPr>
          <a:xfrm rot="5400000" flipH="1">
            <a:off x="6180783" y="2180286"/>
            <a:ext cx="1992288" cy="3934140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8695541" y="2516125"/>
            <a:ext cx="466100" cy="2042500"/>
          </a:xfrm>
          <a:custGeom>
            <a:avLst/>
            <a:gdLst/>
            <a:ahLst/>
            <a:cxnLst/>
            <a:rect l="l" t="t" r="r" b="b"/>
            <a:pathLst>
              <a:path w="18644" h="81700" extrusionOk="0">
                <a:moveTo>
                  <a:pt x="18644" y="81700"/>
                </a:moveTo>
                <a:cubicBezTo>
                  <a:pt x="10523" y="77639"/>
                  <a:pt x="1575" y="70560"/>
                  <a:pt x="291" y="61571"/>
                </a:cubicBezTo>
                <a:cubicBezTo>
                  <a:pt x="-874" y="53413"/>
                  <a:pt x="6485" y="46081"/>
                  <a:pt x="7395" y="37890"/>
                </a:cubicBezTo>
                <a:cubicBezTo>
                  <a:pt x="8459" y="28311"/>
                  <a:pt x="-981" y="18615"/>
                  <a:pt x="2067" y="9472"/>
                </a:cubicBezTo>
                <a:cubicBezTo>
                  <a:pt x="4026" y="3596"/>
                  <a:pt x="13673" y="4379"/>
                  <a:pt x="18052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Google Shape;274;p27"/>
          <p:cNvSpPr/>
          <p:nvPr/>
        </p:nvSpPr>
        <p:spPr>
          <a:xfrm>
            <a:off x="-124750" y="725225"/>
            <a:ext cx="413776" cy="1376950"/>
          </a:xfrm>
          <a:custGeom>
            <a:avLst/>
            <a:gdLst/>
            <a:ahLst/>
            <a:cxnLst/>
            <a:rect l="l" t="t" r="r" b="b"/>
            <a:pathLst>
              <a:path w="14521" h="55078" extrusionOk="0">
                <a:moveTo>
                  <a:pt x="3552" y="0"/>
                </a:moveTo>
                <a:cubicBezTo>
                  <a:pt x="8478" y="3284"/>
                  <a:pt x="13475" y="8334"/>
                  <a:pt x="14209" y="14209"/>
                </a:cubicBezTo>
                <a:cubicBezTo>
                  <a:pt x="14833" y="19202"/>
                  <a:pt x="12839" y="24237"/>
                  <a:pt x="11248" y="29010"/>
                </a:cubicBezTo>
                <a:cubicBezTo>
                  <a:pt x="8938" y="35939"/>
                  <a:pt x="13923" y="44382"/>
                  <a:pt x="10656" y="50915"/>
                </a:cubicBezTo>
                <a:cubicBezTo>
                  <a:pt x="9007" y="54212"/>
                  <a:pt x="2607" y="56482"/>
                  <a:pt x="0" y="5387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5" name="Google Shape;275;p27"/>
          <p:cNvGrpSpPr/>
          <p:nvPr/>
        </p:nvGrpSpPr>
        <p:grpSpPr>
          <a:xfrm rot="5400000">
            <a:off x="7816303" y="-139461"/>
            <a:ext cx="957627" cy="1169642"/>
            <a:chOff x="9635" y="1954525"/>
            <a:chExt cx="1192265" cy="1234450"/>
          </a:xfrm>
        </p:grpSpPr>
        <p:sp>
          <p:nvSpPr>
            <p:cNvPr id="276" name="Google Shape;276;p27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7"/>
          <p:cNvSpPr txBox="1">
            <a:spLocks noGrp="1"/>
          </p:cNvSpPr>
          <p:nvPr>
            <p:ph type="body" idx="1"/>
          </p:nvPr>
        </p:nvSpPr>
        <p:spPr>
          <a:xfrm>
            <a:off x="718125" y="1695250"/>
            <a:ext cx="4454700" cy="29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3" name="Google Shape;283;p27"/>
          <p:cNvSpPr txBox="1">
            <a:spLocks noGrp="1"/>
          </p:cNvSpPr>
          <p:nvPr>
            <p:ph type="subTitle" idx="2"/>
          </p:nvPr>
        </p:nvSpPr>
        <p:spPr>
          <a:xfrm>
            <a:off x="5372325" y="1343350"/>
            <a:ext cx="305370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4" name="Google Shape;284;p27"/>
          <p:cNvSpPr txBox="1">
            <a:spLocks noGrp="1"/>
          </p:cNvSpPr>
          <p:nvPr>
            <p:ph type="body" idx="3"/>
          </p:nvPr>
        </p:nvSpPr>
        <p:spPr>
          <a:xfrm>
            <a:off x="5372325" y="1695250"/>
            <a:ext cx="30537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5" name="Google Shape;285;p27"/>
          <p:cNvSpPr txBox="1">
            <a:spLocks noGrp="1"/>
          </p:cNvSpPr>
          <p:nvPr>
            <p:ph type="subTitle" idx="4"/>
          </p:nvPr>
        </p:nvSpPr>
        <p:spPr>
          <a:xfrm>
            <a:off x="5372325" y="2745675"/>
            <a:ext cx="305370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27"/>
          <p:cNvSpPr txBox="1">
            <a:spLocks noGrp="1"/>
          </p:cNvSpPr>
          <p:nvPr>
            <p:ph type="body" idx="5"/>
          </p:nvPr>
        </p:nvSpPr>
        <p:spPr>
          <a:xfrm>
            <a:off x="5372325" y="3097575"/>
            <a:ext cx="30537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hlink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7" name="Google Shape;287;p27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subTitle" idx="6"/>
          </p:nvPr>
        </p:nvSpPr>
        <p:spPr>
          <a:xfrm>
            <a:off x="718125" y="1343350"/>
            <a:ext cx="445470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5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/>
          <p:nvPr/>
        </p:nvSpPr>
        <p:spPr>
          <a:xfrm rot="10800000">
            <a:off x="8024160" y="3562981"/>
            <a:ext cx="1119840" cy="1580519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/>
          <p:cNvSpPr/>
          <p:nvPr/>
        </p:nvSpPr>
        <p:spPr>
          <a:xfrm rot="10800000">
            <a:off x="7171251" y="-11"/>
            <a:ext cx="1972749" cy="1789061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title" hasCustomPrompt="1"/>
          </p:nvPr>
        </p:nvSpPr>
        <p:spPr>
          <a:xfrm flipH="1">
            <a:off x="6275613" y="1732631"/>
            <a:ext cx="85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93" name="Google Shape;293;p28"/>
          <p:cNvSpPr txBox="1">
            <a:spLocks noGrp="1"/>
          </p:cNvSpPr>
          <p:nvPr>
            <p:ph type="body" idx="1"/>
          </p:nvPr>
        </p:nvSpPr>
        <p:spPr>
          <a:xfrm>
            <a:off x="4976013" y="2987813"/>
            <a:ext cx="3450000" cy="11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4" name="Google Shape;294;p28"/>
          <p:cNvSpPr txBox="1">
            <a:spLocks noGrp="1"/>
          </p:cNvSpPr>
          <p:nvPr>
            <p:ph type="title" idx="2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3"/>
          </p:nvPr>
        </p:nvSpPr>
        <p:spPr>
          <a:xfrm>
            <a:off x="5622813" y="264942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6" name="Google Shape;296;p28"/>
          <p:cNvSpPr txBox="1">
            <a:spLocks noGrp="1"/>
          </p:cNvSpPr>
          <p:nvPr>
            <p:ph type="body" idx="4"/>
          </p:nvPr>
        </p:nvSpPr>
        <p:spPr>
          <a:xfrm>
            <a:off x="718125" y="2987813"/>
            <a:ext cx="3450000" cy="11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7" name="Google Shape;297;p28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2017738" y="1732631"/>
            <a:ext cx="85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6"/>
          </p:nvPr>
        </p:nvSpPr>
        <p:spPr>
          <a:xfrm>
            <a:off x="1364938" y="264942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 rot="-5400000">
            <a:off x="900759" y="3520179"/>
            <a:ext cx="1119840" cy="2921358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"/>
          <p:cNvSpPr/>
          <p:nvPr/>
        </p:nvSpPr>
        <p:spPr>
          <a:xfrm rot="-8592846" flipH="1">
            <a:off x="-760757" y="-820436"/>
            <a:ext cx="1993267" cy="1668571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-7550" y="2226875"/>
            <a:ext cx="1977775" cy="2928900"/>
          </a:xfrm>
          <a:custGeom>
            <a:avLst/>
            <a:gdLst/>
            <a:ahLst/>
            <a:cxnLst/>
            <a:rect l="l" t="t" r="r" b="b"/>
            <a:pathLst>
              <a:path w="79111" h="117156" extrusionOk="0">
                <a:moveTo>
                  <a:pt x="0" y="0"/>
                </a:moveTo>
                <a:cubicBezTo>
                  <a:pt x="28116" y="9372"/>
                  <a:pt x="9047" y="60948"/>
                  <a:pt x="26572" y="84848"/>
                </a:cubicBezTo>
                <a:cubicBezTo>
                  <a:pt x="38729" y="101428"/>
                  <a:pt x="79111" y="96597"/>
                  <a:pt x="79111" y="11715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2" name="Google Shape;302;p28"/>
          <p:cNvSpPr/>
          <p:nvPr/>
        </p:nvSpPr>
        <p:spPr>
          <a:xfrm>
            <a:off x="8620650" y="1841900"/>
            <a:ext cx="543500" cy="815250"/>
          </a:xfrm>
          <a:custGeom>
            <a:avLst/>
            <a:gdLst/>
            <a:ahLst/>
            <a:cxnLst/>
            <a:rect l="l" t="t" r="r" b="b"/>
            <a:pathLst>
              <a:path w="21740" h="32610" extrusionOk="0">
                <a:moveTo>
                  <a:pt x="21740" y="0"/>
                </a:moveTo>
                <a:cubicBezTo>
                  <a:pt x="18686" y="6102"/>
                  <a:pt x="11540" y="15428"/>
                  <a:pt x="5435" y="12379"/>
                </a:cubicBezTo>
                <a:cubicBezTo>
                  <a:pt x="3579" y="11452"/>
                  <a:pt x="42" y="9015"/>
                  <a:pt x="1509" y="7548"/>
                </a:cubicBezTo>
                <a:cubicBezTo>
                  <a:pt x="4055" y="5002"/>
                  <a:pt x="10725" y="8806"/>
                  <a:pt x="11172" y="12379"/>
                </a:cubicBezTo>
                <a:cubicBezTo>
                  <a:pt x="12128" y="20023"/>
                  <a:pt x="7554" y="31098"/>
                  <a:pt x="0" y="3261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5_3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>
            <a:spLocks noGrp="1"/>
          </p:cNvSpPr>
          <p:nvPr>
            <p:ph type="subTitle" idx="1"/>
          </p:nvPr>
        </p:nvSpPr>
        <p:spPr>
          <a:xfrm>
            <a:off x="1875988" y="2293974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2"/>
          </p:nvPr>
        </p:nvSpPr>
        <p:spPr>
          <a:xfrm>
            <a:off x="1875988" y="195557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29"/>
          <p:cNvSpPr txBox="1">
            <a:spLocks noGrp="1"/>
          </p:cNvSpPr>
          <p:nvPr>
            <p:ph type="subTitle" idx="3"/>
          </p:nvPr>
        </p:nvSpPr>
        <p:spPr>
          <a:xfrm>
            <a:off x="5111738" y="2293974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subTitle" idx="4"/>
          </p:nvPr>
        </p:nvSpPr>
        <p:spPr>
          <a:xfrm>
            <a:off x="5111738" y="195557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subTitle" idx="5"/>
          </p:nvPr>
        </p:nvSpPr>
        <p:spPr>
          <a:xfrm>
            <a:off x="1875988" y="4062136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29"/>
          <p:cNvSpPr txBox="1">
            <a:spLocks noGrp="1"/>
          </p:cNvSpPr>
          <p:nvPr>
            <p:ph type="subTitle" idx="6"/>
          </p:nvPr>
        </p:nvSpPr>
        <p:spPr>
          <a:xfrm>
            <a:off x="1875988" y="372373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subTitle" idx="7"/>
          </p:nvPr>
        </p:nvSpPr>
        <p:spPr>
          <a:xfrm>
            <a:off x="5111738" y="4062136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29"/>
          <p:cNvSpPr txBox="1">
            <a:spLocks noGrp="1"/>
          </p:cNvSpPr>
          <p:nvPr>
            <p:ph type="subTitle" idx="8"/>
          </p:nvPr>
        </p:nvSpPr>
        <p:spPr>
          <a:xfrm>
            <a:off x="5111738" y="372373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29"/>
          <p:cNvSpPr/>
          <p:nvPr/>
        </p:nvSpPr>
        <p:spPr>
          <a:xfrm rot="10800000">
            <a:off x="7578349" y="-23525"/>
            <a:ext cx="1559526" cy="1124641"/>
          </a:xfrm>
          <a:custGeom>
            <a:avLst/>
            <a:gdLst/>
            <a:ahLst/>
            <a:cxnLst/>
            <a:rect l="l" t="t" r="r" b="b"/>
            <a:pathLst>
              <a:path w="34743" h="16340" extrusionOk="0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9"/>
          <p:cNvSpPr/>
          <p:nvPr/>
        </p:nvSpPr>
        <p:spPr>
          <a:xfrm rot="9606563">
            <a:off x="-1767073" y="-737879"/>
            <a:ext cx="2899230" cy="2683922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/>
          <p:cNvSpPr/>
          <p:nvPr/>
        </p:nvSpPr>
        <p:spPr>
          <a:xfrm rot="10800000" flipH="1">
            <a:off x="0" y="3301412"/>
            <a:ext cx="870334" cy="1862713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29"/>
          <p:cNvGrpSpPr/>
          <p:nvPr/>
        </p:nvGrpSpPr>
        <p:grpSpPr>
          <a:xfrm rot="-5400000">
            <a:off x="7917007" y="3992473"/>
            <a:ext cx="1017718" cy="1284322"/>
            <a:chOff x="9635" y="1954525"/>
            <a:chExt cx="1192265" cy="1234450"/>
          </a:xfrm>
        </p:grpSpPr>
        <p:sp>
          <p:nvSpPr>
            <p:cNvPr id="316" name="Google Shape;316;p29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9"/>
          <p:cNvSpPr/>
          <p:nvPr/>
        </p:nvSpPr>
        <p:spPr>
          <a:xfrm>
            <a:off x="-23525" y="-23525"/>
            <a:ext cx="678125" cy="1423550"/>
          </a:xfrm>
          <a:custGeom>
            <a:avLst/>
            <a:gdLst/>
            <a:ahLst/>
            <a:cxnLst/>
            <a:rect l="l" t="t" r="r" b="b"/>
            <a:pathLst>
              <a:path w="27125" h="56942" extrusionOk="0">
                <a:moveTo>
                  <a:pt x="0" y="56942"/>
                </a:moveTo>
                <a:cubicBezTo>
                  <a:pt x="4420" y="56942"/>
                  <a:pt x="7928" y="53019"/>
                  <a:pt x="11765" y="50825"/>
                </a:cubicBezTo>
                <a:cubicBezTo>
                  <a:pt x="17833" y="47357"/>
                  <a:pt x="23899" y="42309"/>
                  <a:pt x="26353" y="35765"/>
                </a:cubicBezTo>
                <a:cubicBezTo>
                  <a:pt x="29162" y="28276"/>
                  <a:pt x="23217" y="20078"/>
                  <a:pt x="21647" y="12235"/>
                </a:cubicBezTo>
                <a:cubicBezTo>
                  <a:pt x="20844" y="8224"/>
                  <a:pt x="22537" y="3658"/>
                  <a:pt x="20706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Google Shape;323;p29"/>
          <p:cNvSpPr/>
          <p:nvPr/>
        </p:nvSpPr>
        <p:spPr>
          <a:xfrm>
            <a:off x="3449225" y="4561750"/>
            <a:ext cx="2245700" cy="612475"/>
          </a:xfrm>
          <a:custGeom>
            <a:avLst/>
            <a:gdLst/>
            <a:ahLst/>
            <a:cxnLst/>
            <a:rect l="l" t="t" r="r" b="b"/>
            <a:pathLst>
              <a:path w="89828" h="24499" extrusionOk="0">
                <a:moveTo>
                  <a:pt x="0" y="24159"/>
                </a:moveTo>
                <a:cubicBezTo>
                  <a:pt x="12846" y="24159"/>
                  <a:pt x="26622" y="21919"/>
                  <a:pt x="37428" y="14972"/>
                </a:cubicBezTo>
                <a:cubicBezTo>
                  <a:pt x="41620" y="12277"/>
                  <a:pt x="47296" y="8726"/>
                  <a:pt x="47296" y="3743"/>
                </a:cubicBezTo>
                <a:cubicBezTo>
                  <a:pt x="47296" y="2415"/>
                  <a:pt x="47263" y="0"/>
                  <a:pt x="45935" y="0"/>
                </a:cubicBezTo>
                <a:cubicBezTo>
                  <a:pt x="39838" y="0"/>
                  <a:pt x="46548" y="14122"/>
                  <a:pt x="51719" y="17353"/>
                </a:cubicBezTo>
                <a:cubicBezTo>
                  <a:pt x="62679" y="24202"/>
                  <a:pt x="76904" y="24499"/>
                  <a:pt x="89828" y="2449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Google Shape;324;p29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 ">
  <p:cSld name="CUSTOM_5_3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subTitle" idx="1"/>
          </p:nvPr>
        </p:nvSpPr>
        <p:spPr>
          <a:xfrm>
            <a:off x="1063550" y="2249313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7" name="Google Shape;327;p30"/>
          <p:cNvSpPr txBox="1">
            <a:spLocks noGrp="1"/>
          </p:cNvSpPr>
          <p:nvPr>
            <p:ph type="subTitle" idx="2"/>
          </p:nvPr>
        </p:nvSpPr>
        <p:spPr>
          <a:xfrm>
            <a:off x="1063550" y="1910913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8" name="Google Shape;328;p30"/>
          <p:cNvSpPr txBox="1">
            <a:spLocks noGrp="1"/>
          </p:cNvSpPr>
          <p:nvPr>
            <p:ph type="subTitle" idx="3"/>
          </p:nvPr>
        </p:nvSpPr>
        <p:spPr>
          <a:xfrm>
            <a:off x="3493863" y="2249313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9" name="Google Shape;329;p30"/>
          <p:cNvSpPr txBox="1">
            <a:spLocks noGrp="1"/>
          </p:cNvSpPr>
          <p:nvPr>
            <p:ph type="subTitle" idx="4"/>
          </p:nvPr>
        </p:nvSpPr>
        <p:spPr>
          <a:xfrm>
            <a:off x="3493863" y="1910913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5"/>
          </p:nvPr>
        </p:nvSpPr>
        <p:spPr>
          <a:xfrm>
            <a:off x="2054675" y="3961163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subTitle" idx="6"/>
          </p:nvPr>
        </p:nvSpPr>
        <p:spPr>
          <a:xfrm>
            <a:off x="2054675" y="3613513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subTitle" idx="7"/>
          </p:nvPr>
        </p:nvSpPr>
        <p:spPr>
          <a:xfrm>
            <a:off x="4932931" y="3961163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subTitle" idx="8"/>
          </p:nvPr>
        </p:nvSpPr>
        <p:spPr>
          <a:xfrm>
            <a:off x="4932931" y="3613513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30"/>
          <p:cNvSpPr txBox="1">
            <a:spLocks noGrp="1"/>
          </p:cNvSpPr>
          <p:nvPr>
            <p:ph type="subTitle" idx="9"/>
          </p:nvPr>
        </p:nvSpPr>
        <p:spPr>
          <a:xfrm>
            <a:off x="5924181" y="2249313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30"/>
          <p:cNvSpPr txBox="1">
            <a:spLocks noGrp="1"/>
          </p:cNvSpPr>
          <p:nvPr>
            <p:ph type="subTitle" idx="13"/>
          </p:nvPr>
        </p:nvSpPr>
        <p:spPr>
          <a:xfrm>
            <a:off x="5924181" y="1910913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30"/>
          <p:cNvSpPr/>
          <p:nvPr/>
        </p:nvSpPr>
        <p:spPr>
          <a:xfrm rot="5400000" flipH="1">
            <a:off x="8363490" y="3994866"/>
            <a:ext cx="1131920" cy="1323799"/>
          </a:xfrm>
          <a:custGeom>
            <a:avLst/>
            <a:gdLst/>
            <a:ahLst/>
            <a:cxnLst/>
            <a:rect l="l" t="t" r="r" b="b"/>
            <a:pathLst>
              <a:path w="17022" h="19906" extrusionOk="0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0"/>
          <p:cNvSpPr/>
          <p:nvPr/>
        </p:nvSpPr>
        <p:spPr>
          <a:xfrm>
            <a:off x="-876125" y="4152325"/>
            <a:ext cx="2415554" cy="998521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0"/>
          <p:cNvSpPr/>
          <p:nvPr/>
        </p:nvSpPr>
        <p:spPr>
          <a:xfrm rot="-789410" flipH="1">
            <a:off x="-1015973" y="-196287"/>
            <a:ext cx="2156642" cy="1996510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0"/>
          <p:cNvSpPr/>
          <p:nvPr/>
        </p:nvSpPr>
        <p:spPr>
          <a:xfrm>
            <a:off x="0" y="0"/>
            <a:ext cx="1547975" cy="2841150"/>
          </a:xfrm>
          <a:custGeom>
            <a:avLst/>
            <a:gdLst/>
            <a:ahLst/>
            <a:cxnLst/>
            <a:rect l="l" t="t" r="r" b="b"/>
            <a:pathLst>
              <a:path w="61919" h="113646" extrusionOk="0">
                <a:moveTo>
                  <a:pt x="0" y="113646"/>
                </a:moveTo>
                <a:cubicBezTo>
                  <a:pt x="13380" y="110972"/>
                  <a:pt x="17413" y="90529"/>
                  <a:pt x="18034" y="76898"/>
                </a:cubicBezTo>
                <a:cubicBezTo>
                  <a:pt x="18488" y="66925"/>
                  <a:pt x="13299" y="56079"/>
                  <a:pt x="17353" y="46956"/>
                </a:cubicBezTo>
                <a:cubicBezTo>
                  <a:pt x="23844" y="32351"/>
                  <a:pt x="45522" y="31036"/>
                  <a:pt x="56823" y="19735"/>
                </a:cubicBezTo>
                <a:cubicBezTo>
                  <a:pt x="61573" y="14985"/>
                  <a:pt x="63028" y="6374"/>
                  <a:pt x="60906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0" name="Google Shape;340;p30"/>
          <p:cNvSpPr/>
          <p:nvPr/>
        </p:nvSpPr>
        <p:spPr>
          <a:xfrm>
            <a:off x="8625525" y="1964975"/>
            <a:ext cx="535900" cy="3257779"/>
          </a:xfrm>
          <a:custGeom>
            <a:avLst/>
            <a:gdLst/>
            <a:ahLst/>
            <a:cxnLst/>
            <a:rect l="l" t="t" r="r" b="b"/>
            <a:pathLst>
              <a:path w="21436" h="127257" extrusionOk="0">
                <a:moveTo>
                  <a:pt x="21436" y="0"/>
                </a:moveTo>
                <a:cubicBezTo>
                  <a:pt x="18237" y="1068"/>
                  <a:pt x="18368" y="6172"/>
                  <a:pt x="18033" y="9528"/>
                </a:cubicBezTo>
                <a:cubicBezTo>
                  <a:pt x="17255" y="17318"/>
                  <a:pt x="17353" y="25176"/>
                  <a:pt x="17353" y="33005"/>
                </a:cubicBezTo>
                <a:cubicBezTo>
                  <a:pt x="17353" y="41632"/>
                  <a:pt x="18138" y="50429"/>
                  <a:pt x="16332" y="58865"/>
                </a:cubicBezTo>
                <a:cubicBezTo>
                  <a:pt x="14169" y="68968"/>
                  <a:pt x="8848" y="78277"/>
                  <a:pt x="7145" y="88467"/>
                </a:cubicBezTo>
                <a:cubicBezTo>
                  <a:pt x="4978" y="101435"/>
                  <a:pt x="12753" y="124062"/>
                  <a:pt x="0" y="12725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1" name="Google Shape;341;p30"/>
          <p:cNvSpPr/>
          <p:nvPr/>
        </p:nvSpPr>
        <p:spPr>
          <a:xfrm rot="5400000">
            <a:off x="8196992" y="-450542"/>
            <a:ext cx="619115" cy="1520199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5_2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subTitle" idx="1"/>
          </p:nvPr>
        </p:nvSpPr>
        <p:spPr>
          <a:xfrm>
            <a:off x="717975" y="2300125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2"/>
          </p:nvPr>
        </p:nvSpPr>
        <p:spPr>
          <a:xfrm>
            <a:off x="717975" y="194357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subTitle" idx="3"/>
          </p:nvPr>
        </p:nvSpPr>
        <p:spPr>
          <a:xfrm>
            <a:off x="3493800" y="2300125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"/>
          </p:nvPr>
        </p:nvSpPr>
        <p:spPr>
          <a:xfrm>
            <a:off x="3493800" y="194357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subTitle" idx="5"/>
          </p:nvPr>
        </p:nvSpPr>
        <p:spPr>
          <a:xfrm>
            <a:off x="6269625" y="2300125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6"/>
          </p:nvPr>
        </p:nvSpPr>
        <p:spPr>
          <a:xfrm>
            <a:off x="6269625" y="194357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subTitle" idx="7"/>
          </p:nvPr>
        </p:nvSpPr>
        <p:spPr>
          <a:xfrm>
            <a:off x="717975" y="4006025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31"/>
          <p:cNvSpPr txBox="1">
            <a:spLocks noGrp="1"/>
          </p:cNvSpPr>
          <p:nvPr>
            <p:ph type="subTitle" idx="8"/>
          </p:nvPr>
        </p:nvSpPr>
        <p:spPr>
          <a:xfrm>
            <a:off x="717975" y="364947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9"/>
          </p:nvPr>
        </p:nvSpPr>
        <p:spPr>
          <a:xfrm>
            <a:off x="3493800" y="4006025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31"/>
          <p:cNvSpPr txBox="1">
            <a:spLocks noGrp="1"/>
          </p:cNvSpPr>
          <p:nvPr>
            <p:ph type="subTitle" idx="13"/>
          </p:nvPr>
        </p:nvSpPr>
        <p:spPr>
          <a:xfrm>
            <a:off x="3493800" y="364947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31"/>
          <p:cNvSpPr txBox="1">
            <a:spLocks noGrp="1"/>
          </p:cNvSpPr>
          <p:nvPr>
            <p:ph type="subTitle" idx="14"/>
          </p:nvPr>
        </p:nvSpPr>
        <p:spPr>
          <a:xfrm>
            <a:off x="6269625" y="4006025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31"/>
          <p:cNvSpPr txBox="1">
            <a:spLocks noGrp="1"/>
          </p:cNvSpPr>
          <p:nvPr>
            <p:ph type="subTitle" idx="15"/>
          </p:nvPr>
        </p:nvSpPr>
        <p:spPr>
          <a:xfrm>
            <a:off x="6269625" y="364947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 rot="5400000" flipH="1">
            <a:off x="7653915" y="3641540"/>
            <a:ext cx="1663536" cy="1363383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 rot="-5400000" flipH="1">
            <a:off x="183385" y="-485060"/>
            <a:ext cx="601929" cy="1520199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1"/>
          <p:cNvSpPr/>
          <p:nvPr/>
        </p:nvSpPr>
        <p:spPr>
          <a:xfrm rot="5400000" flipH="1">
            <a:off x="-717960" y="3994866"/>
            <a:ext cx="1131920" cy="1323799"/>
          </a:xfrm>
          <a:custGeom>
            <a:avLst/>
            <a:gdLst/>
            <a:ahLst/>
            <a:cxnLst/>
            <a:rect l="l" t="t" r="r" b="b"/>
            <a:pathLst>
              <a:path w="17022" h="19906" extrusionOk="0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1"/>
          <p:cNvSpPr/>
          <p:nvPr/>
        </p:nvSpPr>
        <p:spPr>
          <a:xfrm>
            <a:off x="-42025" y="-25925"/>
            <a:ext cx="950650" cy="1987696"/>
          </a:xfrm>
          <a:custGeom>
            <a:avLst/>
            <a:gdLst/>
            <a:ahLst/>
            <a:cxnLst/>
            <a:rect l="l" t="t" r="r" b="b"/>
            <a:pathLst>
              <a:path w="38026" h="78472" extrusionOk="0">
                <a:moveTo>
                  <a:pt x="0" y="78472"/>
                </a:moveTo>
                <a:cubicBezTo>
                  <a:pt x="5779" y="68837"/>
                  <a:pt x="3539" y="54290"/>
                  <a:pt x="12099" y="47014"/>
                </a:cubicBezTo>
                <a:cubicBezTo>
                  <a:pt x="17252" y="42634"/>
                  <a:pt x="25485" y="34838"/>
                  <a:pt x="30767" y="39063"/>
                </a:cubicBezTo>
                <a:cubicBezTo>
                  <a:pt x="33665" y="41381"/>
                  <a:pt x="27880" y="48512"/>
                  <a:pt x="24198" y="48051"/>
                </a:cubicBezTo>
                <a:cubicBezTo>
                  <a:pt x="19606" y="47477"/>
                  <a:pt x="19286" y="39524"/>
                  <a:pt x="19704" y="34915"/>
                </a:cubicBezTo>
                <a:cubicBezTo>
                  <a:pt x="20891" y="21825"/>
                  <a:pt x="26274" y="5885"/>
                  <a:pt x="38026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Google Shape;360;p31"/>
          <p:cNvSpPr/>
          <p:nvPr/>
        </p:nvSpPr>
        <p:spPr>
          <a:xfrm rot="-789410" flipH="1">
            <a:off x="8024627" y="-332487"/>
            <a:ext cx="2156642" cy="1996510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subTitle" idx="1"/>
          </p:nvPr>
        </p:nvSpPr>
        <p:spPr>
          <a:xfrm>
            <a:off x="1045400" y="3317151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32"/>
          <p:cNvSpPr txBox="1">
            <a:spLocks noGrp="1"/>
          </p:cNvSpPr>
          <p:nvPr>
            <p:ph type="title" hasCustomPrompt="1"/>
          </p:nvPr>
        </p:nvSpPr>
        <p:spPr>
          <a:xfrm flipH="1">
            <a:off x="1045400" y="1323400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65" name="Google Shape;365;p32"/>
          <p:cNvSpPr txBox="1">
            <a:spLocks noGrp="1"/>
          </p:cNvSpPr>
          <p:nvPr>
            <p:ph type="subTitle" idx="2"/>
          </p:nvPr>
        </p:nvSpPr>
        <p:spPr>
          <a:xfrm>
            <a:off x="5942350" y="3654713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32"/>
          <p:cNvSpPr txBox="1">
            <a:spLocks noGrp="1"/>
          </p:cNvSpPr>
          <p:nvPr>
            <p:ph type="subTitle" idx="3"/>
          </p:nvPr>
        </p:nvSpPr>
        <p:spPr>
          <a:xfrm>
            <a:off x="5942350" y="3317151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5942350" y="1323400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68" name="Google Shape;368;p32"/>
          <p:cNvSpPr/>
          <p:nvPr/>
        </p:nvSpPr>
        <p:spPr>
          <a:xfrm rot="-5400000" flipH="1">
            <a:off x="528350" y="-528348"/>
            <a:ext cx="548733" cy="1605428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/>
          <p:nvPr/>
        </p:nvSpPr>
        <p:spPr>
          <a:xfrm rot="-9374510" flipH="1">
            <a:off x="7636857" y="-379184"/>
            <a:ext cx="3346907" cy="1637926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2"/>
          <p:cNvSpPr/>
          <p:nvPr/>
        </p:nvSpPr>
        <p:spPr>
          <a:xfrm>
            <a:off x="7448750" y="3685700"/>
            <a:ext cx="1786659" cy="1478443"/>
          </a:xfrm>
          <a:custGeom>
            <a:avLst/>
            <a:gdLst/>
            <a:ahLst/>
            <a:cxnLst/>
            <a:rect l="l" t="t" r="r" b="b"/>
            <a:pathLst>
              <a:path w="34743" h="16340" extrusionOk="0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2"/>
          <p:cNvSpPr/>
          <p:nvPr/>
        </p:nvSpPr>
        <p:spPr>
          <a:xfrm>
            <a:off x="8196275" y="3075725"/>
            <a:ext cx="946375" cy="2078625"/>
          </a:xfrm>
          <a:custGeom>
            <a:avLst/>
            <a:gdLst/>
            <a:ahLst/>
            <a:cxnLst/>
            <a:rect l="l" t="t" r="r" b="b"/>
            <a:pathLst>
              <a:path w="37855" h="83145" extrusionOk="0">
                <a:moveTo>
                  <a:pt x="0" y="83145"/>
                </a:moveTo>
                <a:cubicBezTo>
                  <a:pt x="6014" y="78849"/>
                  <a:pt x="9759" y="71933"/>
                  <a:pt x="13519" y="65570"/>
                </a:cubicBezTo>
                <a:cubicBezTo>
                  <a:pt x="19679" y="55144"/>
                  <a:pt x="25904" y="41279"/>
                  <a:pt x="21293" y="30081"/>
                </a:cubicBezTo>
                <a:cubicBezTo>
                  <a:pt x="20126" y="27247"/>
                  <a:pt x="18832" y="23487"/>
                  <a:pt x="15885" y="22645"/>
                </a:cubicBezTo>
                <a:cubicBezTo>
                  <a:pt x="13023" y="21827"/>
                  <a:pt x="7743" y="24086"/>
                  <a:pt x="8112" y="27039"/>
                </a:cubicBezTo>
                <a:cubicBezTo>
                  <a:pt x="8502" y="30157"/>
                  <a:pt x="14426" y="30810"/>
                  <a:pt x="17237" y="29405"/>
                </a:cubicBezTo>
                <a:cubicBezTo>
                  <a:pt x="27944" y="24051"/>
                  <a:pt x="31215" y="9961"/>
                  <a:pt x="37855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Google Shape;372;p32"/>
          <p:cNvSpPr/>
          <p:nvPr/>
        </p:nvSpPr>
        <p:spPr>
          <a:xfrm rot="-5400000">
            <a:off x="-1183342" y="3918156"/>
            <a:ext cx="2156409" cy="1996294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title" idx="5"/>
          </p:nvPr>
        </p:nvSpPr>
        <p:spPr>
          <a:xfrm>
            <a:off x="718275" y="448050"/>
            <a:ext cx="77076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6"/>
          </p:nvPr>
        </p:nvSpPr>
        <p:spPr>
          <a:xfrm>
            <a:off x="1045400" y="3654713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5" name="Google Shape;375;p32"/>
          <p:cNvSpPr txBox="1">
            <a:spLocks noGrp="1"/>
          </p:cNvSpPr>
          <p:nvPr>
            <p:ph type="subTitle" idx="7"/>
          </p:nvPr>
        </p:nvSpPr>
        <p:spPr>
          <a:xfrm>
            <a:off x="3493875" y="3654713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8"/>
          </p:nvPr>
        </p:nvSpPr>
        <p:spPr>
          <a:xfrm>
            <a:off x="3493875" y="3317151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7" name="Google Shape;377;p3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3493875" y="1323400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18125" y="1152475"/>
            <a:ext cx="7707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529325" y="445025"/>
            <a:ext cx="808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6502488" y="4105998"/>
            <a:ext cx="2641512" cy="1239539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-406695" y="3439125"/>
            <a:ext cx="2733239" cy="1704377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 rot="10800000" flipH="1">
            <a:off x="-649453" y="-38681"/>
            <a:ext cx="1339822" cy="798434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 rot="8592899">
            <a:off x="8465933" y="-845146"/>
            <a:ext cx="2156412" cy="1996296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6922450" y="-107512"/>
            <a:ext cx="2268825" cy="1552625"/>
          </a:xfrm>
          <a:custGeom>
            <a:avLst/>
            <a:gdLst/>
            <a:ahLst/>
            <a:cxnLst/>
            <a:rect l="l" t="t" r="r" b="b"/>
            <a:pathLst>
              <a:path w="90753" h="62105" extrusionOk="0">
                <a:moveTo>
                  <a:pt x="90753" y="61361"/>
                </a:moveTo>
                <a:cubicBezTo>
                  <a:pt x="79308" y="65171"/>
                  <a:pt x="63796" y="53320"/>
                  <a:pt x="60330" y="41766"/>
                </a:cubicBezTo>
                <a:cubicBezTo>
                  <a:pt x="57675" y="32916"/>
                  <a:pt x="61702" y="21453"/>
                  <a:pt x="55689" y="14437"/>
                </a:cubicBezTo>
                <a:cubicBezTo>
                  <a:pt x="50665" y="8574"/>
                  <a:pt x="41173" y="8733"/>
                  <a:pt x="33517" y="7734"/>
                </a:cubicBezTo>
                <a:cubicBezTo>
                  <a:pt x="22147" y="6251"/>
                  <a:pt x="10736" y="4025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Google Shape;41;p4"/>
          <p:cNvSpPr/>
          <p:nvPr/>
        </p:nvSpPr>
        <p:spPr>
          <a:xfrm>
            <a:off x="-29150" y="0"/>
            <a:ext cx="859950" cy="2230025"/>
          </a:xfrm>
          <a:custGeom>
            <a:avLst/>
            <a:gdLst/>
            <a:ahLst/>
            <a:cxnLst/>
            <a:rect l="l" t="t" r="r" b="b"/>
            <a:pathLst>
              <a:path w="34398" h="89201" extrusionOk="0">
                <a:moveTo>
                  <a:pt x="0" y="89201"/>
                </a:moveTo>
                <a:cubicBezTo>
                  <a:pt x="6312" y="80785"/>
                  <a:pt x="11127" y="70902"/>
                  <a:pt x="13409" y="60633"/>
                </a:cubicBezTo>
                <a:cubicBezTo>
                  <a:pt x="16656" y="46020"/>
                  <a:pt x="8612" y="30263"/>
                  <a:pt x="12243" y="15741"/>
                </a:cubicBezTo>
                <a:cubicBezTo>
                  <a:pt x="13376" y="11208"/>
                  <a:pt x="17621" y="6963"/>
                  <a:pt x="22154" y="5830"/>
                </a:cubicBezTo>
                <a:cubicBezTo>
                  <a:pt x="26539" y="4734"/>
                  <a:pt x="32969" y="4288"/>
                  <a:pt x="34398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6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 hasCustomPrompt="1"/>
          </p:nvPr>
        </p:nvSpPr>
        <p:spPr>
          <a:xfrm>
            <a:off x="2511575" y="695995"/>
            <a:ext cx="4120800" cy="8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0" name="Google Shape;380;p33"/>
          <p:cNvSpPr txBox="1">
            <a:spLocks noGrp="1"/>
          </p:cNvSpPr>
          <p:nvPr>
            <p:ph type="subTitle" idx="1"/>
          </p:nvPr>
        </p:nvSpPr>
        <p:spPr>
          <a:xfrm>
            <a:off x="2352000" y="1491475"/>
            <a:ext cx="4440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 idx="2" hasCustomPrompt="1"/>
          </p:nvPr>
        </p:nvSpPr>
        <p:spPr>
          <a:xfrm>
            <a:off x="2511575" y="1999230"/>
            <a:ext cx="4120800" cy="8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2" name="Google Shape;382;p33"/>
          <p:cNvSpPr txBox="1">
            <a:spLocks noGrp="1"/>
          </p:cNvSpPr>
          <p:nvPr>
            <p:ph type="subTitle" idx="3"/>
          </p:nvPr>
        </p:nvSpPr>
        <p:spPr>
          <a:xfrm>
            <a:off x="2352000" y="2791718"/>
            <a:ext cx="4440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3" name="Google Shape;383;p33"/>
          <p:cNvSpPr txBox="1">
            <a:spLocks noGrp="1"/>
          </p:cNvSpPr>
          <p:nvPr>
            <p:ph type="title" idx="4" hasCustomPrompt="1"/>
          </p:nvPr>
        </p:nvSpPr>
        <p:spPr>
          <a:xfrm>
            <a:off x="2511575" y="3302083"/>
            <a:ext cx="4120800" cy="8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4" name="Google Shape;384;p33"/>
          <p:cNvSpPr txBox="1">
            <a:spLocks noGrp="1"/>
          </p:cNvSpPr>
          <p:nvPr>
            <p:ph type="subTitle" idx="5"/>
          </p:nvPr>
        </p:nvSpPr>
        <p:spPr>
          <a:xfrm>
            <a:off x="2352000" y="4083608"/>
            <a:ext cx="44400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5" name="Google Shape;385;p33"/>
          <p:cNvSpPr/>
          <p:nvPr/>
        </p:nvSpPr>
        <p:spPr>
          <a:xfrm rot="-9374510" flipH="1">
            <a:off x="-1503418" y="-379184"/>
            <a:ext cx="3346907" cy="1637926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3"/>
          <p:cNvSpPr/>
          <p:nvPr/>
        </p:nvSpPr>
        <p:spPr>
          <a:xfrm rot="8592882">
            <a:off x="-1056721" y="2982738"/>
            <a:ext cx="2997005" cy="2673258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3"/>
          <p:cNvSpPr/>
          <p:nvPr/>
        </p:nvSpPr>
        <p:spPr>
          <a:xfrm rot="-5400000">
            <a:off x="6762269" y="552188"/>
            <a:ext cx="2933941" cy="1829529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3"/>
          <p:cNvSpPr/>
          <p:nvPr/>
        </p:nvSpPr>
        <p:spPr>
          <a:xfrm flipH="1">
            <a:off x="7017158" y="3889598"/>
            <a:ext cx="2144190" cy="1277777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3"/>
          <p:cNvSpPr/>
          <p:nvPr/>
        </p:nvSpPr>
        <p:spPr>
          <a:xfrm rot="-9368059" flipH="1">
            <a:off x="436890" y="-821840"/>
            <a:ext cx="2144219" cy="1277795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3"/>
          <p:cNvSpPr/>
          <p:nvPr/>
        </p:nvSpPr>
        <p:spPr>
          <a:xfrm>
            <a:off x="0" y="2092926"/>
            <a:ext cx="2144130" cy="3050708"/>
          </a:xfrm>
          <a:custGeom>
            <a:avLst/>
            <a:gdLst/>
            <a:ahLst/>
            <a:cxnLst/>
            <a:rect l="l" t="t" r="r" b="b"/>
            <a:pathLst>
              <a:path w="84100" h="116975" extrusionOk="0">
                <a:moveTo>
                  <a:pt x="0" y="0"/>
                </a:moveTo>
                <a:cubicBezTo>
                  <a:pt x="7647" y="7647"/>
                  <a:pt x="18537" y="13279"/>
                  <a:pt x="22554" y="23319"/>
                </a:cubicBezTo>
                <a:cubicBezTo>
                  <a:pt x="28720" y="38731"/>
                  <a:pt x="25277" y="57528"/>
                  <a:pt x="33640" y="71867"/>
                </a:cubicBezTo>
                <a:cubicBezTo>
                  <a:pt x="36945" y="77533"/>
                  <a:pt x="44975" y="78490"/>
                  <a:pt x="50842" y="81424"/>
                </a:cubicBezTo>
                <a:cubicBezTo>
                  <a:pt x="56680" y="84344"/>
                  <a:pt x="60981" y="89649"/>
                  <a:pt x="66133" y="93657"/>
                </a:cubicBezTo>
                <a:cubicBezTo>
                  <a:pt x="73878" y="99682"/>
                  <a:pt x="74580" y="114597"/>
                  <a:pt x="84100" y="11697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1" name="Google Shape;391;p33"/>
          <p:cNvSpPr/>
          <p:nvPr/>
        </p:nvSpPr>
        <p:spPr>
          <a:xfrm>
            <a:off x="6839475" y="0"/>
            <a:ext cx="2304563" cy="3258746"/>
          </a:xfrm>
          <a:custGeom>
            <a:avLst/>
            <a:gdLst/>
            <a:ahLst/>
            <a:cxnLst/>
            <a:rect l="l" t="t" r="r" b="b"/>
            <a:pathLst>
              <a:path w="63456" h="84522" extrusionOk="0">
                <a:moveTo>
                  <a:pt x="63456" y="84100"/>
                </a:moveTo>
                <a:cubicBezTo>
                  <a:pt x="61221" y="85592"/>
                  <a:pt x="58362" y="81904"/>
                  <a:pt x="56576" y="79895"/>
                </a:cubicBezTo>
                <a:cubicBezTo>
                  <a:pt x="51576" y="74270"/>
                  <a:pt x="48515" y="67063"/>
                  <a:pt x="45872" y="60017"/>
                </a:cubicBezTo>
                <a:cubicBezTo>
                  <a:pt x="44044" y="55143"/>
                  <a:pt x="44248" y="48686"/>
                  <a:pt x="40138" y="45491"/>
                </a:cubicBezTo>
                <a:cubicBezTo>
                  <a:pt x="36194" y="42425"/>
                  <a:pt x="23373" y="42382"/>
                  <a:pt x="25229" y="47020"/>
                </a:cubicBezTo>
                <a:cubicBezTo>
                  <a:pt x="26056" y="49086"/>
                  <a:pt x="29947" y="49884"/>
                  <a:pt x="31728" y="48549"/>
                </a:cubicBezTo>
                <a:cubicBezTo>
                  <a:pt x="34128" y="46750"/>
                  <a:pt x="34588" y="42602"/>
                  <a:pt x="33639" y="39757"/>
                </a:cubicBezTo>
                <a:cubicBezTo>
                  <a:pt x="31007" y="31864"/>
                  <a:pt x="21526" y="28200"/>
                  <a:pt x="14526" y="23701"/>
                </a:cubicBezTo>
                <a:cubicBezTo>
                  <a:pt x="6731" y="18691"/>
                  <a:pt x="0" y="9266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/>
          <p:nvPr/>
        </p:nvSpPr>
        <p:spPr>
          <a:xfrm rot="-8592869" flipH="1">
            <a:off x="7625111" y="-879434"/>
            <a:ext cx="2417983" cy="2238445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/>
          <p:nvPr/>
        </p:nvSpPr>
        <p:spPr>
          <a:xfrm rot="10800000">
            <a:off x="6102417" y="2874789"/>
            <a:ext cx="3041583" cy="2283637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/>
          <p:nvPr/>
        </p:nvSpPr>
        <p:spPr>
          <a:xfrm>
            <a:off x="-1788250" y="3543306"/>
            <a:ext cx="3481255" cy="1615119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4"/>
          <p:cNvSpPr/>
          <p:nvPr/>
        </p:nvSpPr>
        <p:spPr>
          <a:xfrm>
            <a:off x="5869441" y="-46275"/>
            <a:ext cx="3341450" cy="2017475"/>
          </a:xfrm>
          <a:custGeom>
            <a:avLst/>
            <a:gdLst/>
            <a:ahLst/>
            <a:cxnLst/>
            <a:rect l="l" t="t" r="r" b="b"/>
            <a:pathLst>
              <a:path w="133658" h="80699" extrusionOk="0">
                <a:moveTo>
                  <a:pt x="133658" y="77775"/>
                </a:moveTo>
                <a:cubicBezTo>
                  <a:pt x="120547" y="84331"/>
                  <a:pt x="101547" y="78911"/>
                  <a:pt x="90513" y="69260"/>
                </a:cubicBezTo>
                <a:cubicBezTo>
                  <a:pt x="79188" y="59354"/>
                  <a:pt x="75019" y="41359"/>
                  <a:pt x="61561" y="34630"/>
                </a:cubicBezTo>
                <a:cubicBezTo>
                  <a:pt x="49976" y="28837"/>
                  <a:pt x="35931" y="30404"/>
                  <a:pt x="23525" y="26682"/>
                </a:cubicBezTo>
                <a:cubicBezTo>
                  <a:pt x="16635" y="24615"/>
                  <a:pt x="8828" y="22557"/>
                  <a:pt x="4223" y="17031"/>
                </a:cubicBezTo>
                <a:cubicBezTo>
                  <a:pt x="517" y="12583"/>
                  <a:pt x="-1014" y="5492"/>
                  <a:pt x="817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7" name="Google Shape;397;p34"/>
          <p:cNvSpPr/>
          <p:nvPr/>
        </p:nvSpPr>
        <p:spPr>
          <a:xfrm rot="-5400000" flipH="1">
            <a:off x="1101378" y="-1926472"/>
            <a:ext cx="1124020" cy="4211373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4"/>
          <p:cNvSpPr/>
          <p:nvPr/>
        </p:nvSpPr>
        <p:spPr>
          <a:xfrm rot="2049452" flipH="1">
            <a:off x="771453" y="45706"/>
            <a:ext cx="1162351" cy="1076091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4"/>
          <p:cNvSpPr txBox="1">
            <a:spLocks noGrp="1"/>
          </p:cNvSpPr>
          <p:nvPr>
            <p:ph type="title"/>
          </p:nvPr>
        </p:nvSpPr>
        <p:spPr>
          <a:xfrm>
            <a:off x="2558700" y="1555500"/>
            <a:ext cx="4026600" cy="11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1"/>
          </p:nvPr>
        </p:nvSpPr>
        <p:spPr>
          <a:xfrm>
            <a:off x="2558700" y="2730600"/>
            <a:ext cx="4026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/>
          <p:nvPr/>
        </p:nvSpPr>
        <p:spPr>
          <a:xfrm rot="10800000" flipH="1">
            <a:off x="0" y="3141637"/>
            <a:ext cx="2190161" cy="2001863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5"/>
          <p:cNvSpPr/>
          <p:nvPr/>
        </p:nvSpPr>
        <p:spPr>
          <a:xfrm rot="10800000" flipH="1">
            <a:off x="-450325" y="31"/>
            <a:ext cx="2590976" cy="1929966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5"/>
          <p:cNvSpPr/>
          <p:nvPr/>
        </p:nvSpPr>
        <p:spPr>
          <a:xfrm rot="5400000" flipH="1">
            <a:off x="7689494" y="3688994"/>
            <a:ext cx="715222" cy="2193791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438025" y="4632340"/>
            <a:ext cx="2705475" cy="569050"/>
          </a:xfrm>
          <a:custGeom>
            <a:avLst/>
            <a:gdLst/>
            <a:ahLst/>
            <a:cxnLst/>
            <a:rect l="l" t="t" r="r" b="b"/>
            <a:pathLst>
              <a:path w="108219" h="22762" extrusionOk="0">
                <a:moveTo>
                  <a:pt x="0" y="20837"/>
                </a:moveTo>
                <a:cubicBezTo>
                  <a:pt x="8129" y="19676"/>
                  <a:pt x="16360" y="17809"/>
                  <a:pt x="23705" y="14138"/>
                </a:cubicBezTo>
                <a:cubicBezTo>
                  <a:pt x="29030" y="11477"/>
                  <a:pt x="31264" y="4433"/>
                  <a:pt x="36588" y="1770"/>
                </a:cubicBezTo>
                <a:cubicBezTo>
                  <a:pt x="40152" y="-12"/>
                  <a:pt x="44470" y="-107"/>
                  <a:pt x="48441" y="224"/>
                </a:cubicBezTo>
                <a:cubicBezTo>
                  <a:pt x="61036" y="1273"/>
                  <a:pt x="69603" y="14154"/>
                  <a:pt x="80907" y="19806"/>
                </a:cubicBezTo>
                <a:cubicBezTo>
                  <a:pt x="89086" y="23896"/>
                  <a:pt x="99075" y="22383"/>
                  <a:pt x="108219" y="2238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Google Shape;406;p35"/>
          <p:cNvSpPr/>
          <p:nvPr/>
        </p:nvSpPr>
        <p:spPr>
          <a:xfrm flipH="1">
            <a:off x="7151712" y="25"/>
            <a:ext cx="1992288" cy="3525005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2721475" y="4084775"/>
            <a:ext cx="370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9" name="Google Shape;409;p35"/>
          <p:cNvSpPr/>
          <p:nvPr/>
        </p:nvSpPr>
        <p:spPr>
          <a:xfrm>
            <a:off x="8425875" y="1632050"/>
            <a:ext cx="772071" cy="3524951"/>
          </a:xfrm>
          <a:custGeom>
            <a:avLst/>
            <a:gdLst/>
            <a:ahLst/>
            <a:cxnLst/>
            <a:rect l="l" t="t" r="r" b="b"/>
            <a:pathLst>
              <a:path w="26121" h="109250" extrusionOk="0">
                <a:moveTo>
                  <a:pt x="26121" y="109250"/>
                </a:moveTo>
                <a:cubicBezTo>
                  <a:pt x="24926" y="100876"/>
                  <a:pt x="21796" y="92041"/>
                  <a:pt x="15814" y="86060"/>
                </a:cubicBezTo>
                <a:cubicBezTo>
                  <a:pt x="10028" y="80275"/>
                  <a:pt x="1369" y="75112"/>
                  <a:pt x="355" y="66993"/>
                </a:cubicBezTo>
                <a:cubicBezTo>
                  <a:pt x="-356" y="61304"/>
                  <a:pt x="367" y="55115"/>
                  <a:pt x="2931" y="49987"/>
                </a:cubicBezTo>
                <a:cubicBezTo>
                  <a:pt x="5637" y="44574"/>
                  <a:pt x="11324" y="40783"/>
                  <a:pt x="13238" y="35042"/>
                </a:cubicBezTo>
                <a:cubicBezTo>
                  <a:pt x="17120" y="23395"/>
                  <a:pt x="15894" y="8681"/>
                  <a:pt x="24575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2" name="Google Shape;412;p36"/>
          <p:cNvSpPr txBox="1">
            <a:spLocks noGrp="1"/>
          </p:cNvSpPr>
          <p:nvPr>
            <p:ph type="subTitle" idx="1"/>
          </p:nvPr>
        </p:nvSpPr>
        <p:spPr>
          <a:xfrm>
            <a:off x="1019025" y="1991150"/>
            <a:ext cx="2950200" cy="18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3" name="Google Shape;413;p36"/>
          <p:cNvSpPr/>
          <p:nvPr/>
        </p:nvSpPr>
        <p:spPr>
          <a:xfrm flipH="1">
            <a:off x="7687854" y="0"/>
            <a:ext cx="1456146" cy="2934404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6"/>
          <p:cNvSpPr/>
          <p:nvPr/>
        </p:nvSpPr>
        <p:spPr>
          <a:xfrm rot="5400000">
            <a:off x="218486" y="-135339"/>
            <a:ext cx="1597600" cy="1868278"/>
          </a:xfrm>
          <a:custGeom>
            <a:avLst/>
            <a:gdLst/>
            <a:ahLst/>
            <a:cxnLst/>
            <a:rect l="l" t="t" r="r" b="b"/>
            <a:pathLst>
              <a:path w="17022" h="19906" extrusionOk="0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6"/>
          <p:cNvSpPr/>
          <p:nvPr/>
        </p:nvSpPr>
        <p:spPr>
          <a:xfrm rot="-9682908" flipH="1">
            <a:off x="1656036" y="-139351"/>
            <a:ext cx="681373" cy="406047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8208641" y="2645200"/>
            <a:ext cx="935350" cy="2498300"/>
          </a:xfrm>
          <a:custGeom>
            <a:avLst/>
            <a:gdLst/>
            <a:ahLst/>
            <a:cxnLst/>
            <a:rect l="l" t="t" r="r" b="b"/>
            <a:pathLst>
              <a:path w="37414" h="99932" extrusionOk="0">
                <a:moveTo>
                  <a:pt x="530" y="99932"/>
                </a:moveTo>
                <a:cubicBezTo>
                  <a:pt x="-945" y="88131"/>
                  <a:pt x="895" y="75234"/>
                  <a:pt x="6534" y="64763"/>
                </a:cubicBezTo>
                <a:cubicBezTo>
                  <a:pt x="11723" y="55128"/>
                  <a:pt x="22531" y="48071"/>
                  <a:pt x="24547" y="37314"/>
                </a:cubicBezTo>
                <a:cubicBezTo>
                  <a:pt x="25745" y="30922"/>
                  <a:pt x="19994" y="23073"/>
                  <a:pt x="13825" y="21016"/>
                </a:cubicBezTo>
                <a:cubicBezTo>
                  <a:pt x="11113" y="20112"/>
                  <a:pt x="6657" y="25856"/>
                  <a:pt x="8678" y="27878"/>
                </a:cubicBezTo>
                <a:cubicBezTo>
                  <a:pt x="11914" y="31115"/>
                  <a:pt x="19619" y="28372"/>
                  <a:pt x="21974" y="24447"/>
                </a:cubicBezTo>
                <a:cubicBezTo>
                  <a:pt x="26933" y="16182"/>
                  <a:pt x="27776" y="0"/>
                  <a:pt x="37414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17" name="Google Shape;417;p36"/>
          <p:cNvGrpSpPr/>
          <p:nvPr/>
        </p:nvGrpSpPr>
        <p:grpSpPr>
          <a:xfrm>
            <a:off x="-7800" y="3562675"/>
            <a:ext cx="2173674" cy="1580813"/>
            <a:chOff x="-7800" y="3562675"/>
            <a:chExt cx="2173674" cy="1580813"/>
          </a:xfrm>
        </p:grpSpPr>
        <p:sp>
          <p:nvSpPr>
            <p:cNvPr id="418" name="Google Shape;418;p36"/>
            <p:cNvSpPr/>
            <p:nvPr/>
          </p:nvSpPr>
          <p:spPr>
            <a:xfrm flipH="1">
              <a:off x="-4" y="3562675"/>
              <a:ext cx="2165879" cy="1580813"/>
            </a:xfrm>
            <a:custGeom>
              <a:avLst/>
              <a:gdLst/>
              <a:ahLst/>
              <a:cxnLst/>
              <a:rect l="l" t="t" r="r" b="b"/>
              <a:pathLst>
                <a:path w="34743" h="16340" extrusionOk="0">
                  <a:moveTo>
                    <a:pt x="25590" y="0"/>
                  </a:moveTo>
                  <a:cubicBezTo>
                    <a:pt x="25463" y="0"/>
                    <a:pt x="25337" y="3"/>
                    <a:pt x="25210" y="9"/>
                  </a:cubicBezTo>
                  <a:cubicBezTo>
                    <a:pt x="22164" y="158"/>
                    <a:pt x="19266" y="2061"/>
                    <a:pt x="17919" y="4796"/>
                  </a:cubicBezTo>
                  <a:cubicBezTo>
                    <a:pt x="17061" y="6536"/>
                    <a:pt x="16768" y="8607"/>
                    <a:pt x="15436" y="10017"/>
                  </a:cubicBezTo>
                  <a:cubicBezTo>
                    <a:pt x="14100" y="11427"/>
                    <a:pt x="12019" y="11842"/>
                    <a:pt x="10078" y="11887"/>
                  </a:cubicBezTo>
                  <a:cubicBezTo>
                    <a:pt x="9903" y="11891"/>
                    <a:pt x="9728" y="11892"/>
                    <a:pt x="9552" y="11892"/>
                  </a:cubicBezTo>
                  <a:cubicBezTo>
                    <a:pt x="8697" y="11892"/>
                    <a:pt x="7838" y="11853"/>
                    <a:pt x="6985" y="11853"/>
                  </a:cubicBezTo>
                  <a:cubicBezTo>
                    <a:pt x="6069" y="11853"/>
                    <a:pt x="5158" y="11898"/>
                    <a:pt x="4264" y="12087"/>
                  </a:cubicBezTo>
                  <a:cubicBezTo>
                    <a:pt x="2364" y="12488"/>
                    <a:pt x="460" y="13750"/>
                    <a:pt x="71" y="15653"/>
                  </a:cubicBezTo>
                  <a:cubicBezTo>
                    <a:pt x="26" y="15879"/>
                    <a:pt x="0" y="16109"/>
                    <a:pt x="0" y="16340"/>
                  </a:cubicBezTo>
                  <a:lnTo>
                    <a:pt x="34112" y="16340"/>
                  </a:lnTo>
                  <a:cubicBezTo>
                    <a:pt x="34676" y="14521"/>
                    <a:pt x="34742" y="12544"/>
                    <a:pt x="34635" y="10629"/>
                  </a:cubicBezTo>
                  <a:cubicBezTo>
                    <a:pt x="34509" y="8347"/>
                    <a:pt x="34127" y="6009"/>
                    <a:pt x="32924" y="4069"/>
                  </a:cubicBezTo>
                  <a:cubicBezTo>
                    <a:pt x="31388" y="1583"/>
                    <a:pt x="28505" y="0"/>
                    <a:pt x="2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-7800" y="4435975"/>
              <a:ext cx="218400" cy="7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5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/>
          <p:nvPr/>
        </p:nvSpPr>
        <p:spPr>
          <a:xfrm>
            <a:off x="0" y="3571650"/>
            <a:ext cx="3173599" cy="1592496"/>
          </a:xfrm>
          <a:custGeom>
            <a:avLst/>
            <a:gdLst/>
            <a:ahLst/>
            <a:cxnLst/>
            <a:rect l="l" t="t" r="r" b="b"/>
            <a:pathLst>
              <a:path w="34743" h="16340" extrusionOk="0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 rot="10800000">
            <a:off x="6909107" y="16"/>
            <a:ext cx="2234893" cy="1093659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 flipH="1">
            <a:off x="7017158" y="3889598"/>
            <a:ext cx="2144190" cy="1277777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6684525" y="-38975"/>
            <a:ext cx="2476825" cy="2676713"/>
          </a:xfrm>
          <a:custGeom>
            <a:avLst/>
            <a:gdLst/>
            <a:ahLst/>
            <a:cxnLst/>
            <a:rect l="l" t="t" r="r" b="b"/>
            <a:pathLst>
              <a:path w="99073" h="105507" extrusionOk="0">
                <a:moveTo>
                  <a:pt x="99073" y="105507"/>
                </a:moveTo>
                <a:cubicBezTo>
                  <a:pt x="88801" y="102938"/>
                  <a:pt x="81814" y="89905"/>
                  <a:pt x="81060" y="79344"/>
                </a:cubicBezTo>
                <a:cubicBezTo>
                  <a:pt x="80279" y="68409"/>
                  <a:pt x="82683" y="54120"/>
                  <a:pt x="74198" y="47178"/>
                </a:cubicBezTo>
                <a:cubicBezTo>
                  <a:pt x="71258" y="44772"/>
                  <a:pt x="67274" y="43318"/>
                  <a:pt x="63475" y="43318"/>
                </a:cubicBezTo>
                <a:cubicBezTo>
                  <a:pt x="59230" y="43318"/>
                  <a:pt x="55302" y="48161"/>
                  <a:pt x="54469" y="52324"/>
                </a:cubicBezTo>
                <a:cubicBezTo>
                  <a:pt x="53885" y="55241"/>
                  <a:pt x="58808" y="57840"/>
                  <a:pt x="61760" y="57471"/>
                </a:cubicBezTo>
                <a:cubicBezTo>
                  <a:pt x="64671" y="57107"/>
                  <a:pt x="67617" y="54342"/>
                  <a:pt x="68193" y="51466"/>
                </a:cubicBezTo>
                <a:cubicBezTo>
                  <a:pt x="71041" y="37233"/>
                  <a:pt x="39989" y="44185"/>
                  <a:pt x="26591" y="38600"/>
                </a:cubicBezTo>
                <a:cubicBezTo>
                  <a:pt x="17260" y="34711"/>
                  <a:pt x="8899" y="26542"/>
                  <a:pt x="5147" y="17155"/>
                </a:cubicBezTo>
                <a:cubicBezTo>
                  <a:pt x="2931" y="11611"/>
                  <a:pt x="4222" y="4222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5" name="Google Shape;425;p37"/>
          <p:cNvSpPr/>
          <p:nvPr/>
        </p:nvSpPr>
        <p:spPr>
          <a:xfrm>
            <a:off x="0" y="0"/>
            <a:ext cx="2358896" cy="2925588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1"/>
          </p:nvPr>
        </p:nvSpPr>
        <p:spPr>
          <a:xfrm>
            <a:off x="5109425" y="1991150"/>
            <a:ext cx="2950200" cy="18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-38975" y="2637675"/>
            <a:ext cx="2901727" cy="2562231"/>
          </a:xfrm>
          <a:custGeom>
            <a:avLst/>
            <a:gdLst/>
            <a:ahLst/>
            <a:cxnLst/>
            <a:rect l="l" t="t" r="r" b="b"/>
            <a:pathLst>
              <a:path w="114084" h="99931" extrusionOk="0">
                <a:moveTo>
                  <a:pt x="0" y="0"/>
                </a:moveTo>
                <a:cubicBezTo>
                  <a:pt x="8731" y="0"/>
                  <a:pt x="16057" y="11452"/>
                  <a:pt x="16727" y="20158"/>
                </a:cubicBezTo>
                <a:cubicBezTo>
                  <a:pt x="17565" y="31051"/>
                  <a:pt x="13333" y="44222"/>
                  <a:pt x="20158" y="52753"/>
                </a:cubicBezTo>
                <a:cubicBezTo>
                  <a:pt x="27347" y="61740"/>
                  <a:pt x="39547" y="67554"/>
                  <a:pt x="51038" y="68193"/>
                </a:cubicBezTo>
                <a:cubicBezTo>
                  <a:pt x="60754" y="68733"/>
                  <a:pt x="71499" y="65128"/>
                  <a:pt x="80202" y="69480"/>
                </a:cubicBezTo>
                <a:cubicBezTo>
                  <a:pt x="93784" y="76271"/>
                  <a:pt x="98899" y="99931"/>
                  <a:pt x="114084" y="9993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5_1_1_1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/>
          <p:nvPr/>
        </p:nvSpPr>
        <p:spPr>
          <a:xfrm>
            <a:off x="5307775" y="3141625"/>
            <a:ext cx="3836219" cy="2001887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8"/>
          <p:cNvSpPr/>
          <p:nvPr/>
        </p:nvSpPr>
        <p:spPr>
          <a:xfrm rot="3270961">
            <a:off x="7216299" y="-790914"/>
            <a:ext cx="2091238" cy="1935942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8"/>
          <p:cNvSpPr/>
          <p:nvPr/>
        </p:nvSpPr>
        <p:spPr>
          <a:xfrm rot="10800000" flipH="1">
            <a:off x="0" y="16"/>
            <a:ext cx="2234811" cy="1093659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8"/>
          <p:cNvSpPr/>
          <p:nvPr/>
        </p:nvSpPr>
        <p:spPr>
          <a:xfrm rot="-4311994" flipH="1">
            <a:off x="8451225" y="654097"/>
            <a:ext cx="1081271" cy="644357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8"/>
          <p:cNvSpPr/>
          <p:nvPr/>
        </p:nvSpPr>
        <p:spPr>
          <a:xfrm>
            <a:off x="0" y="-38975"/>
            <a:ext cx="2315889" cy="2665933"/>
          </a:xfrm>
          <a:custGeom>
            <a:avLst/>
            <a:gdLst/>
            <a:ahLst/>
            <a:cxnLst/>
            <a:rect l="l" t="t" r="r" b="b"/>
            <a:pathLst>
              <a:path w="91782" h="104649" extrusionOk="0">
                <a:moveTo>
                  <a:pt x="0" y="104649"/>
                </a:moveTo>
                <a:cubicBezTo>
                  <a:pt x="5693" y="87570"/>
                  <a:pt x="13373" y="65739"/>
                  <a:pt x="30451" y="60044"/>
                </a:cubicBezTo>
                <a:cubicBezTo>
                  <a:pt x="36592" y="57996"/>
                  <a:pt x="43305" y="61603"/>
                  <a:pt x="49751" y="62189"/>
                </a:cubicBezTo>
                <a:cubicBezTo>
                  <a:pt x="55875" y="62746"/>
                  <a:pt x="62707" y="60662"/>
                  <a:pt x="67335" y="56613"/>
                </a:cubicBezTo>
                <a:cubicBezTo>
                  <a:pt x="78328" y="46994"/>
                  <a:pt x="63377" y="25933"/>
                  <a:pt x="69909" y="12867"/>
                </a:cubicBezTo>
                <a:cubicBezTo>
                  <a:pt x="73691" y="5301"/>
                  <a:pt x="87999" y="7566"/>
                  <a:pt x="91782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5" name="Google Shape;435;p38"/>
          <p:cNvSpPr/>
          <p:nvPr/>
        </p:nvSpPr>
        <p:spPr>
          <a:xfrm rot="-5400000">
            <a:off x="1099170" y="3221886"/>
            <a:ext cx="822444" cy="3020783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8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7" name="Google Shape;437;p38"/>
          <p:cNvSpPr txBox="1">
            <a:spLocks noGrp="1"/>
          </p:cNvSpPr>
          <p:nvPr>
            <p:ph type="subTitle" idx="1"/>
          </p:nvPr>
        </p:nvSpPr>
        <p:spPr>
          <a:xfrm>
            <a:off x="932363" y="1991806"/>
            <a:ext cx="2950200" cy="18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>
            <a:spLocks noGrp="1"/>
          </p:cNvSpPr>
          <p:nvPr>
            <p:ph type="ctrTitle"/>
          </p:nvPr>
        </p:nvSpPr>
        <p:spPr>
          <a:xfrm>
            <a:off x="3039750" y="528675"/>
            <a:ext cx="30645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1"/>
          </p:nvPr>
        </p:nvSpPr>
        <p:spPr>
          <a:xfrm>
            <a:off x="2694150" y="1460825"/>
            <a:ext cx="3755700" cy="14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 rot="10800000">
            <a:off x="6434517" y="10"/>
            <a:ext cx="2709484" cy="1325991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0"/>
          <p:cNvSpPr/>
          <p:nvPr/>
        </p:nvSpPr>
        <p:spPr>
          <a:xfrm rot="5400000" flipH="1">
            <a:off x="-842771" y="842791"/>
            <a:ext cx="3525036" cy="1839478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0"/>
          <p:cNvSpPr/>
          <p:nvPr/>
        </p:nvSpPr>
        <p:spPr>
          <a:xfrm flipH="1">
            <a:off x="6616424" y="3988726"/>
            <a:ext cx="2527576" cy="1169634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40"/>
          <p:cNvGrpSpPr/>
          <p:nvPr/>
        </p:nvGrpSpPr>
        <p:grpSpPr>
          <a:xfrm rot="10800000">
            <a:off x="8186366" y="1986922"/>
            <a:ext cx="957627" cy="1169642"/>
            <a:chOff x="9635" y="1954525"/>
            <a:chExt cx="1192265" cy="1234450"/>
          </a:xfrm>
        </p:grpSpPr>
        <p:sp>
          <p:nvSpPr>
            <p:cNvPr id="453" name="Google Shape;453;p40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40"/>
          <p:cNvSpPr/>
          <p:nvPr/>
        </p:nvSpPr>
        <p:spPr>
          <a:xfrm>
            <a:off x="0" y="-38975"/>
            <a:ext cx="2853111" cy="1671095"/>
          </a:xfrm>
          <a:custGeom>
            <a:avLst/>
            <a:gdLst/>
            <a:ahLst/>
            <a:cxnLst/>
            <a:rect l="l" t="t" r="r" b="b"/>
            <a:pathLst>
              <a:path w="122438" h="64242" extrusionOk="0">
                <a:moveTo>
                  <a:pt x="122190" y="0"/>
                </a:moveTo>
                <a:cubicBezTo>
                  <a:pt x="122190" y="6471"/>
                  <a:pt x="123180" y="13854"/>
                  <a:pt x="119591" y="19238"/>
                </a:cubicBezTo>
                <a:cubicBezTo>
                  <a:pt x="115724" y="25039"/>
                  <a:pt x="109196" y="29507"/>
                  <a:pt x="102432" y="31198"/>
                </a:cubicBezTo>
                <a:cubicBezTo>
                  <a:pt x="86604" y="35155"/>
                  <a:pt x="68148" y="21300"/>
                  <a:pt x="53556" y="28598"/>
                </a:cubicBezTo>
                <a:cubicBezTo>
                  <a:pt x="41771" y="34492"/>
                  <a:pt x="41851" y="53851"/>
                  <a:pt x="30677" y="60835"/>
                </a:cubicBezTo>
                <a:cubicBezTo>
                  <a:pt x="24315" y="64812"/>
                  <a:pt x="15720" y="64668"/>
                  <a:pt x="8319" y="63435"/>
                </a:cubicBezTo>
                <a:cubicBezTo>
                  <a:pt x="5398" y="62948"/>
                  <a:pt x="0" y="63277"/>
                  <a:pt x="0" y="6031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" name="Google Shape;460;p40"/>
          <p:cNvSpPr/>
          <p:nvPr/>
        </p:nvSpPr>
        <p:spPr>
          <a:xfrm>
            <a:off x="6239525" y="4655756"/>
            <a:ext cx="1156900" cy="517850"/>
          </a:xfrm>
          <a:custGeom>
            <a:avLst/>
            <a:gdLst/>
            <a:ahLst/>
            <a:cxnLst/>
            <a:rect l="l" t="t" r="r" b="b"/>
            <a:pathLst>
              <a:path w="46276" h="20714" extrusionOk="0">
                <a:moveTo>
                  <a:pt x="0" y="20714"/>
                </a:moveTo>
                <a:cubicBezTo>
                  <a:pt x="0" y="11859"/>
                  <a:pt x="8348" y="1317"/>
                  <a:pt x="17159" y="436"/>
                </a:cubicBezTo>
                <a:cubicBezTo>
                  <a:pt x="22702" y="-118"/>
                  <a:pt x="28677" y="-198"/>
                  <a:pt x="33797" y="1996"/>
                </a:cubicBezTo>
                <a:cubicBezTo>
                  <a:pt x="40558" y="4893"/>
                  <a:pt x="46276" y="12839"/>
                  <a:pt x="46276" y="2019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" name="Google Shape;461;p40"/>
          <p:cNvSpPr/>
          <p:nvPr/>
        </p:nvSpPr>
        <p:spPr>
          <a:xfrm rot="-5400000">
            <a:off x="690754" y="3671686"/>
            <a:ext cx="749834" cy="2193791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0"/>
          <p:cNvSpPr txBox="1"/>
          <p:nvPr/>
        </p:nvSpPr>
        <p:spPr>
          <a:xfrm>
            <a:off x="2525100" y="3606900"/>
            <a:ext cx="40938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CREDITS: This presentation template was created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, including icons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, and infographics &amp; images by</a:t>
            </a:r>
            <a:r>
              <a:rPr lang="en" b="1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u="sng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/>
          <p:nvPr/>
        </p:nvSpPr>
        <p:spPr>
          <a:xfrm rot="-9374510" flipH="1">
            <a:off x="-1503418" y="-379184"/>
            <a:ext cx="3346907" cy="1637926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5618999" y="3304016"/>
            <a:ext cx="3525036" cy="1839478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2"/>
          <p:cNvSpPr/>
          <p:nvPr/>
        </p:nvSpPr>
        <p:spPr>
          <a:xfrm rot="-4958368">
            <a:off x="-497011" y="3613742"/>
            <a:ext cx="2156432" cy="1996315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2"/>
          <p:cNvSpPr/>
          <p:nvPr/>
        </p:nvSpPr>
        <p:spPr>
          <a:xfrm>
            <a:off x="-76575" y="-42525"/>
            <a:ext cx="978250" cy="3062300"/>
          </a:xfrm>
          <a:custGeom>
            <a:avLst/>
            <a:gdLst/>
            <a:ahLst/>
            <a:cxnLst/>
            <a:rect l="l" t="t" r="r" b="b"/>
            <a:pathLst>
              <a:path w="39130" h="122492" extrusionOk="0">
                <a:moveTo>
                  <a:pt x="0" y="122492"/>
                </a:moveTo>
                <a:cubicBezTo>
                  <a:pt x="9144" y="119447"/>
                  <a:pt x="13669" y="106242"/>
                  <a:pt x="12930" y="96633"/>
                </a:cubicBezTo>
                <a:cubicBezTo>
                  <a:pt x="12025" y="84862"/>
                  <a:pt x="3175" y="72437"/>
                  <a:pt x="7826" y="61586"/>
                </a:cubicBezTo>
                <a:cubicBezTo>
                  <a:pt x="9462" y="57768"/>
                  <a:pt x="11032" y="52693"/>
                  <a:pt x="14972" y="51378"/>
                </a:cubicBezTo>
                <a:cubicBezTo>
                  <a:pt x="17662" y="50481"/>
                  <a:pt x="23548" y="54267"/>
                  <a:pt x="21777" y="56482"/>
                </a:cubicBezTo>
                <a:cubicBezTo>
                  <a:pt x="19646" y="59147"/>
                  <a:pt x="13602" y="56723"/>
                  <a:pt x="11909" y="53760"/>
                </a:cubicBezTo>
                <a:cubicBezTo>
                  <a:pt x="9744" y="49971"/>
                  <a:pt x="8954" y="45097"/>
                  <a:pt x="9868" y="40830"/>
                </a:cubicBezTo>
                <a:cubicBezTo>
                  <a:pt x="11941" y="31146"/>
                  <a:pt x="17495" y="21973"/>
                  <a:pt x="24499" y="14971"/>
                </a:cubicBezTo>
                <a:cubicBezTo>
                  <a:pt x="29433" y="10037"/>
                  <a:pt x="36923" y="6620"/>
                  <a:pt x="3913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5" name="Google Shape;475;p42"/>
          <p:cNvSpPr/>
          <p:nvPr/>
        </p:nvSpPr>
        <p:spPr>
          <a:xfrm flipH="1">
            <a:off x="8493919" y="0"/>
            <a:ext cx="650081" cy="1901941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2"/>
          <p:cNvSpPr/>
          <p:nvPr/>
        </p:nvSpPr>
        <p:spPr>
          <a:xfrm>
            <a:off x="7467150" y="-12"/>
            <a:ext cx="1676875" cy="1714825"/>
          </a:xfrm>
          <a:custGeom>
            <a:avLst/>
            <a:gdLst/>
            <a:ahLst/>
            <a:cxnLst/>
            <a:rect l="l" t="t" r="r" b="b"/>
            <a:pathLst>
              <a:path w="67075" h="68593" extrusionOk="0">
                <a:moveTo>
                  <a:pt x="0" y="0"/>
                </a:moveTo>
                <a:cubicBezTo>
                  <a:pt x="6457" y="4305"/>
                  <a:pt x="16808" y="4497"/>
                  <a:pt x="20279" y="11439"/>
                </a:cubicBezTo>
                <a:cubicBezTo>
                  <a:pt x="24645" y="20170"/>
                  <a:pt x="24779" y="30894"/>
                  <a:pt x="23399" y="40557"/>
                </a:cubicBezTo>
                <a:cubicBezTo>
                  <a:pt x="22443" y="47251"/>
                  <a:pt x="19861" y="55425"/>
                  <a:pt x="23918" y="60835"/>
                </a:cubicBezTo>
                <a:cubicBezTo>
                  <a:pt x="29936" y="68860"/>
                  <a:pt x="44585" y="70521"/>
                  <a:pt x="53556" y="66035"/>
                </a:cubicBezTo>
                <a:cubicBezTo>
                  <a:pt x="58937" y="63344"/>
                  <a:pt x="62821" y="58330"/>
                  <a:pt x="67075" y="5407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/>
          <p:nvPr/>
        </p:nvSpPr>
        <p:spPr>
          <a:xfrm rot="8592899">
            <a:off x="-686667" y="-845146"/>
            <a:ext cx="2156412" cy="1996296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3"/>
          <p:cNvSpPr/>
          <p:nvPr/>
        </p:nvSpPr>
        <p:spPr>
          <a:xfrm rot="5400000">
            <a:off x="7600022" y="-727758"/>
            <a:ext cx="816220" cy="2271737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3"/>
          <p:cNvSpPr/>
          <p:nvPr/>
        </p:nvSpPr>
        <p:spPr>
          <a:xfrm>
            <a:off x="5787600" y="3543299"/>
            <a:ext cx="3356403" cy="1600216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3"/>
          <p:cNvSpPr/>
          <p:nvPr/>
        </p:nvSpPr>
        <p:spPr>
          <a:xfrm>
            <a:off x="8249625" y="-7300"/>
            <a:ext cx="903675" cy="2834824"/>
          </a:xfrm>
          <a:custGeom>
            <a:avLst/>
            <a:gdLst/>
            <a:ahLst/>
            <a:cxnLst/>
            <a:rect l="l" t="t" r="r" b="b"/>
            <a:pathLst>
              <a:path w="36147" h="85412" extrusionOk="0">
                <a:moveTo>
                  <a:pt x="0" y="0"/>
                </a:moveTo>
                <a:cubicBezTo>
                  <a:pt x="18570" y="4650"/>
                  <a:pt x="37121" y="56420"/>
                  <a:pt x="18073" y="54512"/>
                </a:cubicBezTo>
                <a:cubicBezTo>
                  <a:pt x="16893" y="54394"/>
                  <a:pt x="15046" y="52255"/>
                  <a:pt x="16033" y="51597"/>
                </a:cubicBezTo>
                <a:cubicBezTo>
                  <a:pt x="18616" y="49875"/>
                  <a:pt x="23389" y="52027"/>
                  <a:pt x="24778" y="54804"/>
                </a:cubicBezTo>
                <a:cubicBezTo>
                  <a:pt x="29645" y="64539"/>
                  <a:pt x="31280" y="75677"/>
                  <a:pt x="36147" y="8541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82" name="Google Shape;482;p43"/>
          <p:cNvGrpSpPr/>
          <p:nvPr/>
        </p:nvGrpSpPr>
        <p:grpSpPr>
          <a:xfrm rot="5400000">
            <a:off x="4109853" y="-153796"/>
            <a:ext cx="934617" cy="1180258"/>
            <a:chOff x="9635" y="1954525"/>
            <a:chExt cx="1192265" cy="1234450"/>
          </a:xfrm>
        </p:grpSpPr>
        <p:sp>
          <p:nvSpPr>
            <p:cNvPr id="483" name="Google Shape;483;p43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3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" name="Google Shape;489;p43"/>
          <p:cNvSpPr/>
          <p:nvPr/>
        </p:nvSpPr>
        <p:spPr>
          <a:xfrm>
            <a:off x="4" y="4322575"/>
            <a:ext cx="2703610" cy="831744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rot="10800000">
            <a:off x="-888716" y="-84039"/>
            <a:ext cx="3095080" cy="1455649"/>
          </a:xfrm>
          <a:custGeom>
            <a:avLst/>
            <a:gdLst/>
            <a:ahLst/>
            <a:cxnLst/>
            <a:rect l="l" t="t" r="r" b="b"/>
            <a:pathLst>
              <a:path w="34743" h="16340" extrusionOk="0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554775" y="2711050"/>
            <a:ext cx="24228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5166425" y="2711050"/>
            <a:ext cx="24228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5629500" y="1921552"/>
            <a:ext cx="149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222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2017825" y="1921552"/>
            <a:ext cx="149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222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2000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 flipH="1">
            <a:off x="0" y="3223313"/>
            <a:ext cx="2029579" cy="1920188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 rot="-8592930" flipH="1">
            <a:off x="8226190" y="2709984"/>
            <a:ext cx="2881672" cy="2667705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7510525" y="-46775"/>
            <a:ext cx="1660150" cy="1940394"/>
          </a:xfrm>
          <a:custGeom>
            <a:avLst/>
            <a:gdLst/>
            <a:ahLst/>
            <a:cxnLst/>
            <a:rect l="l" t="t" r="r" b="b"/>
            <a:pathLst>
              <a:path w="66406" h="75421" extrusionOk="0">
                <a:moveTo>
                  <a:pt x="66406" y="74843"/>
                </a:moveTo>
                <a:cubicBezTo>
                  <a:pt x="56428" y="78169"/>
                  <a:pt x="44766" y="65302"/>
                  <a:pt x="41673" y="55249"/>
                </a:cubicBezTo>
                <a:cubicBezTo>
                  <a:pt x="39276" y="47459"/>
                  <a:pt x="43260" y="36921"/>
                  <a:pt x="37497" y="31158"/>
                </a:cubicBezTo>
                <a:cubicBezTo>
                  <a:pt x="27834" y="21495"/>
                  <a:pt x="8917" y="21537"/>
                  <a:pt x="2806" y="9315"/>
                </a:cubicBezTo>
                <a:cubicBezTo>
                  <a:pt x="1388" y="6479"/>
                  <a:pt x="-1362" y="2244"/>
                  <a:pt x="878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Google Shape;52;p5"/>
          <p:cNvSpPr/>
          <p:nvPr/>
        </p:nvSpPr>
        <p:spPr>
          <a:xfrm>
            <a:off x="-52825" y="1864525"/>
            <a:ext cx="1259675" cy="3344100"/>
          </a:xfrm>
          <a:custGeom>
            <a:avLst/>
            <a:gdLst/>
            <a:ahLst/>
            <a:cxnLst/>
            <a:rect l="l" t="t" r="r" b="b"/>
            <a:pathLst>
              <a:path w="50387" h="133764" extrusionOk="0">
                <a:moveTo>
                  <a:pt x="0" y="0"/>
                </a:moveTo>
                <a:cubicBezTo>
                  <a:pt x="9689" y="0"/>
                  <a:pt x="20519" y="9982"/>
                  <a:pt x="21438" y="19627"/>
                </a:cubicBezTo>
                <a:cubicBezTo>
                  <a:pt x="22832" y="34264"/>
                  <a:pt x="15545" y="49677"/>
                  <a:pt x="19929" y="63712"/>
                </a:cubicBezTo>
                <a:cubicBezTo>
                  <a:pt x="23630" y="75560"/>
                  <a:pt x="37914" y="81201"/>
                  <a:pt x="44386" y="91793"/>
                </a:cubicBezTo>
                <a:cubicBezTo>
                  <a:pt x="51681" y="103732"/>
                  <a:pt x="52751" y="122122"/>
                  <a:pt x="44990" y="13376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Google Shape;53;p5"/>
          <p:cNvSpPr/>
          <p:nvPr/>
        </p:nvSpPr>
        <p:spPr>
          <a:xfrm rot="5400000">
            <a:off x="7400786" y="143323"/>
            <a:ext cx="1879610" cy="1592968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 flipH="1">
            <a:off x="8493919" y="0"/>
            <a:ext cx="650081" cy="1901941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56" name="Google Shape;56;p6"/>
          <p:cNvSpPr/>
          <p:nvPr/>
        </p:nvSpPr>
        <p:spPr>
          <a:xfrm rot="-9374510" flipH="1">
            <a:off x="-1503418" y="-379184"/>
            <a:ext cx="3346907" cy="1637926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5618999" y="3304016"/>
            <a:ext cx="3525036" cy="1839478"/>
          </a:xfrm>
          <a:custGeom>
            <a:avLst/>
            <a:gdLst/>
            <a:ahLst/>
            <a:cxnLst/>
            <a:rect l="l" t="t" r="r" b="b"/>
            <a:pathLst>
              <a:path w="31908" h="19897" extrusionOk="0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 rot="-4958368">
            <a:off x="-497011" y="3613742"/>
            <a:ext cx="2156432" cy="1996315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7467150" y="-12"/>
            <a:ext cx="1676875" cy="1714825"/>
          </a:xfrm>
          <a:custGeom>
            <a:avLst/>
            <a:gdLst/>
            <a:ahLst/>
            <a:cxnLst/>
            <a:rect l="l" t="t" r="r" b="b"/>
            <a:pathLst>
              <a:path w="67075" h="68593" extrusionOk="0">
                <a:moveTo>
                  <a:pt x="0" y="0"/>
                </a:moveTo>
                <a:cubicBezTo>
                  <a:pt x="6457" y="4305"/>
                  <a:pt x="16808" y="4497"/>
                  <a:pt x="20279" y="11439"/>
                </a:cubicBezTo>
                <a:cubicBezTo>
                  <a:pt x="24645" y="20170"/>
                  <a:pt x="24779" y="30894"/>
                  <a:pt x="23399" y="40557"/>
                </a:cubicBezTo>
                <a:cubicBezTo>
                  <a:pt x="22443" y="47251"/>
                  <a:pt x="19861" y="55425"/>
                  <a:pt x="23918" y="60835"/>
                </a:cubicBezTo>
                <a:cubicBezTo>
                  <a:pt x="29936" y="68860"/>
                  <a:pt x="44585" y="70521"/>
                  <a:pt x="53556" y="66035"/>
                </a:cubicBezTo>
                <a:cubicBezTo>
                  <a:pt x="58937" y="63344"/>
                  <a:pt x="62821" y="58330"/>
                  <a:pt x="67075" y="5407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Google Shape;60;p6"/>
          <p:cNvSpPr/>
          <p:nvPr/>
        </p:nvSpPr>
        <p:spPr>
          <a:xfrm>
            <a:off x="-76575" y="-42525"/>
            <a:ext cx="978250" cy="3062300"/>
          </a:xfrm>
          <a:custGeom>
            <a:avLst/>
            <a:gdLst/>
            <a:ahLst/>
            <a:cxnLst/>
            <a:rect l="l" t="t" r="r" b="b"/>
            <a:pathLst>
              <a:path w="39130" h="122492" extrusionOk="0">
                <a:moveTo>
                  <a:pt x="0" y="122492"/>
                </a:moveTo>
                <a:cubicBezTo>
                  <a:pt x="9144" y="119447"/>
                  <a:pt x="13669" y="106242"/>
                  <a:pt x="12930" y="96633"/>
                </a:cubicBezTo>
                <a:cubicBezTo>
                  <a:pt x="12025" y="84862"/>
                  <a:pt x="3175" y="72437"/>
                  <a:pt x="7826" y="61586"/>
                </a:cubicBezTo>
                <a:cubicBezTo>
                  <a:pt x="9462" y="57768"/>
                  <a:pt x="11032" y="52693"/>
                  <a:pt x="14972" y="51378"/>
                </a:cubicBezTo>
                <a:cubicBezTo>
                  <a:pt x="17662" y="50481"/>
                  <a:pt x="23548" y="54267"/>
                  <a:pt x="21777" y="56482"/>
                </a:cubicBezTo>
                <a:cubicBezTo>
                  <a:pt x="19646" y="59147"/>
                  <a:pt x="13602" y="56723"/>
                  <a:pt x="11909" y="53760"/>
                </a:cubicBezTo>
                <a:cubicBezTo>
                  <a:pt x="9744" y="49971"/>
                  <a:pt x="8954" y="45097"/>
                  <a:pt x="9868" y="40830"/>
                </a:cubicBezTo>
                <a:cubicBezTo>
                  <a:pt x="11941" y="31146"/>
                  <a:pt x="17495" y="21973"/>
                  <a:pt x="24499" y="14971"/>
                </a:cubicBezTo>
                <a:cubicBezTo>
                  <a:pt x="29433" y="10037"/>
                  <a:pt x="36923" y="6620"/>
                  <a:pt x="3913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801225" y="3061400"/>
            <a:ext cx="38538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801225" y="1295400"/>
            <a:ext cx="3853800" cy="17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-385875" y="4067158"/>
            <a:ext cx="2698633" cy="1664217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5400000" flipH="1">
            <a:off x="1080284" y="-1080279"/>
            <a:ext cx="786609" cy="2947182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126875" y="4467633"/>
            <a:ext cx="3082400" cy="690800"/>
          </a:xfrm>
          <a:custGeom>
            <a:avLst/>
            <a:gdLst/>
            <a:ahLst/>
            <a:cxnLst/>
            <a:rect l="l" t="t" r="r" b="b"/>
            <a:pathLst>
              <a:path w="123296" h="27632" extrusionOk="0">
                <a:moveTo>
                  <a:pt x="0" y="27632"/>
                </a:moveTo>
                <a:cubicBezTo>
                  <a:pt x="4249" y="21968"/>
                  <a:pt x="7989" y="15584"/>
                  <a:pt x="13699" y="11396"/>
                </a:cubicBezTo>
                <a:cubicBezTo>
                  <a:pt x="22606" y="4864"/>
                  <a:pt x="35127" y="4800"/>
                  <a:pt x="46172" y="4800"/>
                </a:cubicBezTo>
                <a:cubicBezTo>
                  <a:pt x="54434" y="4800"/>
                  <a:pt x="69005" y="6178"/>
                  <a:pt x="69005" y="14440"/>
                </a:cubicBezTo>
                <a:cubicBezTo>
                  <a:pt x="69005" y="16000"/>
                  <a:pt x="66848" y="18182"/>
                  <a:pt x="65453" y="17485"/>
                </a:cubicBezTo>
                <a:cubicBezTo>
                  <a:pt x="59134" y="14325"/>
                  <a:pt x="72957" y="3990"/>
                  <a:pt x="79660" y="1755"/>
                </a:cubicBezTo>
                <a:cubicBezTo>
                  <a:pt x="93903" y="-2993"/>
                  <a:pt x="112680" y="2302"/>
                  <a:pt x="123296" y="1291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Google Shape;68;p7"/>
          <p:cNvSpPr/>
          <p:nvPr/>
        </p:nvSpPr>
        <p:spPr>
          <a:xfrm rot="-8592850" flipH="1">
            <a:off x="6376727" y="-1302662"/>
            <a:ext cx="3499608" cy="3239758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6697050" y="-46775"/>
            <a:ext cx="2446944" cy="1525413"/>
          </a:xfrm>
          <a:custGeom>
            <a:avLst/>
            <a:gdLst/>
            <a:ahLst/>
            <a:cxnLst/>
            <a:rect l="l" t="t" r="r" b="b"/>
            <a:pathLst>
              <a:path w="133658" h="80699" extrusionOk="0">
                <a:moveTo>
                  <a:pt x="133658" y="77775"/>
                </a:moveTo>
                <a:cubicBezTo>
                  <a:pt x="120547" y="84331"/>
                  <a:pt x="101547" y="78911"/>
                  <a:pt x="90513" y="69260"/>
                </a:cubicBezTo>
                <a:cubicBezTo>
                  <a:pt x="79188" y="59354"/>
                  <a:pt x="75019" y="41359"/>
                  <a:pt x="61561" y="34630"/>
                </a:cubicBezTo>
                <a:cubicBezTo>
                  <a:pt x="49976" y="28837"/>
                  <a:pt x="35931" y="30404"/>
                  <a:pt x="23525" y="26682"/>
                </a:cubicBezTo>
                <a:cubicBezTo>
                  <a:pt x="16635" y="24615"/>
                  <a:pt x="8828" y="22557"/>
                  <a:pt x="4223" y="17031"/>
                </a:cubicBezTo>
                <a:cubicBezTo>
                  <a:pt x="517" y="12583"/>
                  <a:pt x="-1014" y="5492"/>
                  <a:pt x="817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 rot="10800000" flipH="1">
            <a:off x="1" y="-6"/>
            <a:ext cx="2194496" cy="1307756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 rot="10800000" flipH="1">
            <a:off x="6101384" y="-152389"/>
            <a:ext cx="3095080" cy="1455649"/>
          </a:xfrm>
          <a:custGeom>
            <a:avLst/>
            <a:gdLst/>
            <a:ahLst/>
            <a:cxnLst/>
            <a:rect l="l" t="t" r="r" b="b"/>
            <a:pathLst>
              <a:path w="34743" h="16340" extrusionOk="0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 rot="-5400000">
            <a:off x="7361964" y="3401074"/>
            <a:ext cx="1819822" cy="2128300"/>
          </a:xfrm>
          <a:custGeom>
            <a:avLst/>
            <a:gdLst/>
            <a:ahLst/>
            <a:cxnLst/>
            <a:rect l="l" t="t" r="r" b="b"/>
            <a:pathLst>
              <a:path w="17022" h="19906" extrusionOk="0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 flipH="1">
            <a:off x="0" y="3136929"/>
            <a:ext cx="2029579" cy="2006571"/>
          </a:xfrm>
          <a:custGeom>
            <a:avLst/>
            <a:gdLst/>
            <a:ahLst/>
            <a:cxnLst/>
            <a:rect l="l" t="t" r="r" b="b"/>
            <a:pathLst>
              <a:path w="16143" h="15960" extrusionOk="0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7927999" y="0"/>
            <a:ext cx="1268443" cy="2424450"/>
          </a:xfrm>
          <a:custGeom>
            <a:avLst/>
            <a:gdLst/>
            <a:ahLst/>
            <a:cxnLst/>
            <a:rect l="l" t="t" r="r" b="b"/>
            <a:pathLst>
              <a:path w="39023" h="74587" extrusionOk="0">
                <a:moveTo>
                  <a:pt x="969" y="0"/>
                </a:moveTo>
                <a:cubicBezTo>
                  <a:pt x="-1515" y="12431"/>
                  <a:pt x="631" y="28076"/>
                  <a:pt x="9595" y="37040"/>
                </a:cubicBezTo>
                <a:cubicBezTo>
                  <a:pt x="14416" y="41861"/>
                  <a:pt x="23262" y="41733"/>
                  <a:pt x="27353" y="47187"/>
                </a:cubicBezTo>
                <a:cubicBezTo>
                  <a:pt x="33310" y="55128"/>
                  <a:pt x="30147" y="70140"/>
                  <a:pt x="39023" y="7458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Google Shape;76;p8"/>
          <p:cNvSpPr/>
          <p:nvPr/>
        </p:nvSpPr>
        <p:spPr>
          <a:xfrm>
            <a:off x="0" y="1864675"/>
            <a:ext cx="2663800" cy="3298050"/>
          </a:xfrm>
          <a:custGeom>
            <a:avLst/>
            <a:gdLst/>
            <a:ahLst/>
            <a:cxnLst/>
            <a:rect l="l" t="t" r="r" b="b"/>
            <a:pathLst>
              <a:path w="106552" h="131922" extrusionOk="0">
                <a:moveTo>
                  <a:pt x="0" y="0"/>
                </a:moveTo>
                <a:cubicBezTo>
                  <a:pt x="10915" y="1558"/>
                  <a:pt x="22130" y="5054"/>
                  <a:pt x="30951" y="11670"/>
                </a:cubicBezTo>
                <a:cubicBezTo>
                  <a:pt x="39297" y="17930"/>
                  <a:pt x="45269" y="31330"/>
                  <a:pt x="41606" y="41098"/>
                </a:cubicBezTo>
                <a:cubicBezTo>
                  <a:pt x="40464" y="44144"/>
                  <a:pt x="35890" y="47120"/>
                  <a:pt x="32980" y="45665"/>
                </a:cubicBezTo>
                <a:cubicBezTo>
                  <a:pt x="31401" y="44875"/>
                  <a:pt x="31030" y="42304"/>
                  <a:pt x="31458" y="40591"/>
                </a:cubicBezTo>
                <a:cubicBezTo>
                  <a:pt x="32936" y="34675"/>
                  <a:pt x="44846" y="37946"/>
                  <a:pt x="49724" y="41606"/>
                </a:cubicBezTo>
                <a:cubicBezTo>
                  <a:pt x="63849" y="52203"/>
                  <a:pt x="57049" y="76551"/>
                  <a:pt x="64946" y="92345"/>
                </a:cubicBezTo>
                <a:cubicBezTo>
                  <a:pt x="73506" y="109465"/>
                  <a:pt x="106552" y="112781"/>
                  <a:pt x="106552" y="13192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7" name="Google Shape;77;p8"/>
          <p:cNvGrpSpPr/>
          <p:nvPr/>
        </p:nvGrpSpPr>
        <p:grpSpPr>
          <a:xfrm rot="5400000">
            <a:off x="4193895" y="-239122"/>
            <a:ext cx="691395" cy="1169642"/>
            <a:chOff x="9635" y="1954525"/>
            <a:chExt cx="1192265" cy="1234450"/>
          </a:xfrm>
        </p:grpSpPr>
        <p:sp>
          <p:nvSpPr>
            <p:cNvPr id="78" name="Google Shape;78;p8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1598850" y="1179450"/>
            <a:ext cx="5946300" cy="27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718125" y="1240950"/>
            <a:ext cx="3441600" cy="26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1768238" y="1772700"/>
            <a:ext cx="5607600" cy="12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>
            <a:off x="1768163" y="3019500"/>
            <a:ext cx="5607600" cy="3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8" name="Google Shape;98;p11"/>
          <p:cNvGrpSpPr/>
          <p:nvPr/>
        </p:nvGrpSpPr>
        <p:grpSpPr>
          <a:xfrm rot="5400000">
            <a:off x="3950826" y="-110859"/>
            <a:ext cx="1242340" cy="1464058"/>
            <a:chOff x="9635" y="1954525"/>
            <a:chExt cx="1192265" cy="1234450"/>
          </a:xfrm>
        </p:grpSpPr>
        <p:sp>
          <p:nvSpPr>
            <p:cNvPr id="99" name="Google Shape;99;p11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avLst/>
              <a:gdLst/>
              <a:ahLst/>
              <a:cxnLst/>
              <a:rect l="l" t="t" r="r" b="b"/>
              <a:pathLst>
                <a:path w="1295" h="10199" extrusionOk="0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avLst/>
              <a:gdLst/>
              <a:ahLst/>
              <a:cxnLst/>
              <a:rect l="l" t="t" r="r" b="b"/>
              <a:pathLst>
                <a:path w="1222" h="9646" extrusionOk="0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avLst/>
              <a:gdLst/>
              <a:ahLst/>
              <a:cxnLst/>
              <a:rect l="l" t="t" r="r" b="b"/>
              <a:pathLst>
                <a:path w="936" h="9508" extrusionOk="0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avLst/>
              <a:gdLst/>
              <a:ahLst/>
              <a:cxnLst/>
              <a:rect l="l" t="t" r="r" b="b"/>
              <a:pathLst>
                <a:path w="1459" h="10262" extrusionOk="0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avLst/>
              <a:gdLst/>
              <a:ahLst/>
              <a:cxnLst/>
              <a:rect l="l" t="t" r="r" b="b"/>
              <a:pathLst>
                <a:path w="828" h="9432" extrusionOk="0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avLst/>
              <a:gdLst/>
              <a:ahLst/>
              <a:cxnLst/>
              <a:rect l="l" t="t" r="r" b="b"/>
              <a:pathLst>
                <a:path w="1070" h="9079" extrusionOk="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1"/>
          <p:cNvSpPr/>
          <p:nvPr/>
        </p:nvSpPr>
        <p:spPr>
          <a:xfrm>
            <a:off x="27" y="0"/>
            <a:ext cx="530957" cy="1553421"/>
          </a:xfrm>
          <a:custGeom>
            <a:avLst/>
            <a:gdLst/>
            <a:ahLst/>
            <a:cxnLst/>
            <a:rect l="l" t="t" r="r" b="b"/>
            <a:pathLst>
              <a:path w="8735" h="25556" extrusionOk="0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"/>
          <p:cNvSpPr/>
          <p:nvPr/>
        </p:nvSpPr>
        <p:spPr>
          <a:xfrm rot="8592908">
            <a:off x="-983903" y="3201634"/>
            <a:ext cx="3404056" cy="3151302"/>
          </a:xfrm>
          <a:custGeom>
            <a:avLst/>
            <a:gdLst/>
            <a:ahLst/>
            <a:cxnLst/>
            <a:rect l="l" t="t" r="r" b="b"/>
            <a:pathLst>
              <a:path w="23663" h="21906" extrusionOk="0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 rot="-9374510" flipH="1">
            <a:off x="7103457" y="-379184"/>
            <a:ext cx="3346907" cy="1637926"/>
          </a:xfrm>
          <a:custGeom>
            <a:avLst/>
            <a:gdLst/>
            <a:ahLst/>
            <a:cxnLst/>
            <a:rect l="l" t="t" r="r" b="b"/>
            <a:pathLst>
              <a:path w="32562" h="15935" extrusionOk="0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7310924" y="3571651"/>
            <a:ext cx="1924502" cy="1592496"/>
          </a:xfrm>
          <a:custGeom>
            <a:avLst/>
            <a:gdLst/>
            <a:ahLst/>
            <a:cxnLst/>
            <a:rect l="l" t="t" r="r" b="b"/>
            <a:pathLst>
              <a:path w="34743" h="16340" extrusionOk="0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7117975" y="0"/>
            <a:ext cx="2026025" cy="2092925"/>
          </a:xfrm>
          <a:custGeom>
            <a:avLst/>
            <a:gdLst/>
            <a:ahLst/>
            <a:cxnLst/>
            <a:rect l="l" t="t" r="r" b="b"/>
            <a:pathLst>
              <a:path w="81041" h="83717" extrusionOk="0">
                <a:moveTo>
                  <a:pt x="81041" y="83717"/>
                </a:moveTo>
                <a:cubicBezTo>
                  <a:pt x="64671" y="83717"/>
                  <a:pt x="67829" y="52277"/>
                  <a:pt x="55047" y="42050"/>
                </a:cubicBezTo>
                <a:cubicBezTo>
                  <a:pt x="49571" y="37669"/>
                  <a:pt x="38513" y="37428"/>
                  <a:pt x="34022" y="42814"/>
                </a:cubicBezTo>
                <a:cubicBezTo>
                  <a:pt x="32961" y="44086"/>
                  <a:pt x="30940" y="46230"/>
                  <a:pt x="32111" y="47401"/>
                </a:cubicBezTo>
                <a:cubicBezTo>
                  <a:pt x="35498" y="50788"/>
                  <a:pt x="44131" y="45273"/>
                  <a:pt x="44726" y="40520"/>
                </a:cubicBezTo>
                <a:cubicBezTo>
                  <a:pt x="45882" y="31290"/>
                  <a:pt x="32021" y="26330"/>
                  <a:pt x="23701" y="22171"/>
                </a:cubicBezTo>
                <a:cubicBezTo>
                  <a:pt x="14024" y="17334"/>
                  <a:pt x="4838" y="9676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Google Shape;110;p11"/>
          <p:cNvSpPr/>
          <p:nvPr/>
        </p:nvSpPr>
        <p:spPr>
          <a:xfrm>
            <a:off x="25" y="2075775"/>
            <a:ext cx="3421325" cy="3067725"/>
          </a:xfrm>
          <a:custGeom>
            <a:avLst/>
            <a:gdLst/>
            <a:ahLst/>
            <a:cxnLst/>
            <a:rect l="l" t="t" r="r" b="b"/>
            <a:pathLst>
              <a:path w="136853" h="122709" extrusionOk="0">
                <a:moveTo>
                  <a:pt x="0" y="0"/>
                </a:moveTo>
                <a:cubicBezTo>
                  <a:pt x="832" y="4153"/>
                  <a:pt x="5514" y="6492"/>
                  <a:pt x="8792" y="9174"/>
                </a:cubicBezTo>
                <a:cubicBezTo>
                  <a:pt x="15560" y="14711"/>
                  <a:pt x="22571" y="20612"/>
                  <a:pt x="26759" y="28288"/>
                </a:cubicBezTo>
                <a:cubicBezTo>
                  <a:pt x="33398" y="40457"/>
                  <a:pt x="28783" y="59713"/>
                  <a:pt x="40139" y="67662"/>
                </a:cubicBezTo>
                <a:cubicBezTo>
                  <a:pt x="52731" y="76476"/>
                  <a:pt x="72457" y="68696"/>
                  <a:pt x="85247" y="77219"/>
                </a:cubicBezTo>
                <a:cubicBezTo>
                  <a:pt x="93752" y="82887"/>
                  <a:pt x="95573" y="95277"/>
                  <a:pt x="103213" y="102066"/>
                </a:cubicBezTo>
                <a:cubicBezTo>
                  <a:pt x="110325" y="108387"/>
                  <a:pt x="121814" y="107108"/>
                  <a:pt x="129972" y="112005"/>
                </a:cubicBezTo>
                <a:cubicBezTo>
                  <a:pt x="133609" y="114188"/>
                  <a:pt x="132830" y="121366"/>
                  <a:pt x="136853" y="12270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sz="35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sz="35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sz="35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sz="35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sz="35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sz="35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sz="35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sz="35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■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■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■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6" r:id="rId36"/>
    <p:sldLayoutId id="2147483688" r:id="rId37"/>
    <p:sldLayoutId id="2147483689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t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"/><Relationship Id="rId3" Type="http://schemas.openxmlformats.org/officeDocument/2006/relationships/image" Target="../media/image19.tif"/><Relationship Id="rId7" Type="http://schemas.openxmlformats.org/officeDocument/2006/relationships/image" Target="../media/image2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2.tif"/><Relationship Id="rId5" Type="http://schemas.openxmlformats.org/officeDocument/2006/relationships/image" Target="../media/image21.tif"/><Relationship Id="rId4" Type="http://schemas.openxmlformats.org/officeDocument/2006/relationships/image" Target="../media/image20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7" Type="http://schemas.openxmlformats.org/officeDocument/2006/relationships/image" Target="../media/image30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9.tif"/><Relationship Id="rId5" Type="http://schemas.openxmlformats.org/officeDocument/2006/relationships/image" Target="../media/image28.tif"/><Relationship Id="rId4" Type="http://schemas.openxmlformats.org/officeDocument/2006/relationships/image" Target="../media/image2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7" Type="http://schemas.openxmlformats.org/officeDocument/2006/relationships/image" Target="../media/image36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4" Type="http://schemas.openxmlformats.org/officeDocument/2006/relationships/image" Target="../media/image33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>
            <a:spLocks noGrp="1"/>
          </p:cNvSpPr>
          <p:nvPr>
            <p:ph type="ctrTitle"/>
          </p:nvPr>
        </p:nvSpPr>
        <p:spPr>
          <a:xfrm>
            <a:off x="1530234" y="1280875"/>
            <a:ext cx="6264600" cy="19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2"/>
                </a:solidFill>
              </a:rPr>
              <a:t>BV2 M. Smeg infection Microscopy Assay: 06/28/2022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495" name="Google Shape;495;p44"/>
          <p:cNvSpPr txBox="1">
            <a:spLocks noGrp="1"/>
          </p:cNvSpPr>
          <p:nvPr>
            <p:ph type="subTitle" idx="1"/>
          </p:nvPr>
        </p:nvSpPr>
        <p:spPr>
          <a:xfrm>
            <a:off x="2111550" y="2968375"/>
            <a:ext cx="49209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Ismaaeel</a:t>
            </a:r>
            <a:r>
              <a:rPr lang="en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Abdur-Rahmaan</a:t>
            </a:r>
            <a:endParaRPr sz="1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Stallings Lab | Summer 2022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496" name="Google Shape;496;p44"/>
          <p:cNvSpPr/>
          <p:nvPr/>
        </p:nvSpPr>
        <p:spPr>
          <a:xfrm>
            <a:off x="0" y="4062130"/>
            <a:ext cx="3794733" cy="1096261"/>
          </a:xfrm>
          <a:custGeom>
            <a:avLst/>
            <a:gdLst/>
            <a:ahLst/>
            <a:cxnLst/>
            <a:rect l="l" t="t" r="r" b="b"/>
            <a:pathLst>
              <a:path w="30628" h="18252" extrusionOk="0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4"/>
          <p:cNvSpPr/>
          <p:nvPr/>
        </p:nvSpPr>
        <p:spPr>
          <a:xfrm>
            <a:off x="295750" y="3903577"/>
            <a:ext cx="1683367" cy="1300750"/>
          </a:xfrm>
          <a:custGeom>
            <a:avLst/>
            <a:gdLst/>
            <a:ahLst/>
            <a:cxnLst/>
            <a:rect l="l" t="t" r="r" b="b"/>
            <a:pathLst>
              <a:path w="56579" h="43719" extrusionOk="0">
                <a:moveTo>
                  <a:pt x="0" y="43719"/>
                </a:moveTo>
                <a:cubicBezTo>
                  <a:pt x="12109" y="38879"/>
                  <a:pt x="27004" y="19159"/>
                  <a:pt x="18517" y="9258"/>
                </a:cubicBezTo>
                <a:cubicBezTo>
                  <a:pt x="16753" y="7200"/>
                  <a:pt x="12919" y="4993"/>
                  <a:pt x="10802" y="6686"/>
                </a:cubicBezTo>
                <a:cubicBezTo>
                  <a:pt x="7298" y="9489"/>
                  <a:pt x="7032" y="16163"/>
                  <a:pt x="9259" y="20059"/>
                </a:cubicBezTo>
                <a:cubicBezTo>
                  <a:pt x="11281" y="23597"/>
                  <a:pt x="16499" y="24688"/>
                  <a:pt x="20574" y="24688"/>
                </a:cubicBezTo>
                <a:cubicBezTo>
                  <a:pt x="35126" y="24688"/>
                  <a:pt x="49246" y="12569"/>
                  <a:pt x="56579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5D8BEC9-717E-C85B-05E3-336FE46EE06E}"/>
              </a:ext>
            </a:extLst>
          </p:cNvPr>
          <p:cNvSpPr txBox="1"/>
          <p:nvPr/>
        </p:nvSpPr>
        <p:spPr>
          <a:xfrm>
            <a:off x="2446192" y="47675"/>
            <a:ext cx="41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"/>
              </a:rPr>
              <a:t>1 hour post infection of Smeg: 20x Magnification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C7B3ED-AF36-7678-DA13-4433147B77FB}"/>
              </a:ext>
            </a:extLst>
          </p:cNvPr>
          <p:cNvSpPr txBox="1"/>
          <p:nvPr/>
        </p:nvSpPr>
        <p:spPr>
          <a:xfrm>
            <a:off x="1061325" y="791691"/>
            <a:ext cx="699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935227-CDAF-AF53-C5CB-DF43328F8F7D}"/>
              </a:ext>
            </a:extLst>
          </p:cNvPr>
          <p:cNvSpPr txBox="1"/>
          <p:nvPr/>
        </p:nvSpPr>
        <p:spPr>
          <a:xfrm>
            <a:off x="3805947" y="791692"/>
            <a:ext cx="115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 Smeg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DC8218-3ABA-583C-F8DA-6AFB3B0A00DC}"/>
              </a:ext>
            </a:extLst>
          </p:cNvPr>
          <p:cNvSpPr txBox="1"/>
          <p:nvPr/>
        </p:nvSpPr>
        <p:spPr>
          <a:xfrm>
            <a:off x="7176917" y="819104"/>
            <a:ext cx="81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B472932-22B8-07D7-53AC-EC3EF15A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617" y="1095350"/>
            <a:ext cx="2447266" cy="18455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E8355C4-5112-19C5-3DC1-099666694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82" y="1095350"/>
            <a:ext cx="2447267" cy="1845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1ACBBE1-DD8A-1242-90C2-8B75D2526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76" y="1074051"/>
            <a:ext cx="2447266" cy="18455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4814B6-B438-0967-1737-475D24B4752B}"/>
              </a:ext>
            </a:extLst>
          </p:cNvPr>
          <p:cNvSpPr txBox="1"/>
          <p:nvPr/>
        </p:nvSpPr>
        <p:spPr>
          <a:xfrm>
            <a:off x="0" y="2919613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sptlc2 -/-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E269ED-102E-3389-1E36-CCA3DB1706D1}"/>
              </a:ext>
            </a:extLst>
          </p:cNvPr>
          <p:cNvSpPr txBox="1"/>
          <p:nvPr/>
        </p:nvSpPr>
        <p:spPr>
          <a:xfrm>
            <a:off x="151578" y="525684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Complimented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E9048-42F2-F5D9-D5E6-E1E548E0E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07" y="3217159"/>
            <a:ext cx="2447266" cy="1845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EA325B-3539-8E63-2897-D622B6A48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270" y="3217159"/>
            <a:ext cx="2447266" cy="1845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9CA46-6A3D-0B09-FC4D-7BCB64A6F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37" y="3219317"/>
            <a:ext cx="2444405" cy="18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5D8BEC9-717E-C85B-05E3-336FE46EE06E}"/>
              </a:ext>
            </a:extLst>
          </p:cNvPr>
          <p:cNvSpPr txBox="1"/>
          <p:nvPr/>
        </p:nvSpPr>
        <p:spPr>
          <a:xfrm>
            <a:off x="2618734" y="75766"/>
            <a:ext cx="4004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"/>
              </a:rPr>
              <a:t>1 hour post infection of Smeg: 20x magnification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C7B3ED-AF36-7678-DA13-4433147B77FB}"/>
              </a:ext>
            </a:extLst>
          </p:cNvPr>
          <p:cNvSpPr txBox="1"/>
          <p:nvPr/>
        </p:nvSpPr>
        <p:spPr>
          <a:xfrm>
            <a:off x="1061326" y="791691"/>
            <a:ext cx="63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935227-CDAF-AF53-C5CB-DF43328F8F7D}"/>
              </a:ext>
            </a:extLst>
          </p:cNvPr>
          <p:cNvSpPr txBox="1"/>
          <p:nvPr/>
        </p:nvSpPr>
        <p:spPr>
          <a:xfrm>
            <a:off x="3805947" y="791692"/>
            <a:ext cx="115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 Smeg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DC8218-3ABA-583C-F8DA-6AFB3B0A00DC}"/>
              </a:ext>
            </a:extLst>
          </p:cNvPr>
          <p:cNvSpPr txBox="1"/>
          <p:nvPr/>
        </p:nvSpPr>
        <p:spPr>
          <a:xfrm>
            <a:off x="7176917" y="819104"/>
            <a:ext cx="81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4814B6-B438-0967-1737-475D24B4752B}"/>
              </a:ext>
            </a:extLst>
          </p:cNvPr>
          <p:cNvSpPr txBox="1"/>
          <p:nvPr/>
        </p:nvSpPr>
        <p:spPr>
          <a:xfrm>
            <a:off x="0" y="1172185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Sptlc2 -/-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F687A-46BE-D7BA-113A-472937DF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63" y="1697299"/>
            <a:ext cx="2924137" cy="2205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6EA0E5-4D20-B1D7-C0CB-8E9E7F3E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33" y="1697301"/>
            <a:ext cx="2924134" cy="2205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5C8A72-302B-C07C-57EA-217BBDADB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97301"/>
            <a:ext cx="2924134" cy="220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1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5D8BEC9-717E-C85B-05E3-336FE46EE06E}"/>
              </a:ext>
            </a:extLst>
          </p:cNvPr>
          <p:cNvSpPr txBox="1"/>
          <p:nvPr/>
        </p:nvSpPr>
        <p:spPr>
          <a:xfrm>
            <a:off x="2618734" y="75766"/>
            <a:ext cx="415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"/>
              </a:rPr>
              <a:t>1 hour post infection of Smeg: 100x magnification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C7B3ED-AF36-7678-DA13-4433147B77FB}"/>
              </a:ext>
            </a:extLst>
          </p:cNvPr>
          <p:cNvSpPr txBox="1"/>
          <p:nvPr/>
        </p:nvSpPr>
        <p:spPr>
          <a:xfrm>
            <a:off x="1061325" y="791691"/>
            <a:ext cx="63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935227-CDAF-AF53-C5CB-DF43328F8F7D}"/>
              </a:ext>
            </a:extLst>
          </p:cNvPr>
          <p:cNvSpPr txBox="1"/>
          <p:nvPr/>
        </p:nvSpPr>
        <p:spPr>
          <a:xfrm>
            <a:off x="3805947" y="791692"/>
            <a:ext cx="115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 Smeg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DC8218-3ABA-583C-F8DA-6AFB3B0A00DC}"/>
              </a:ext>
            </a:extLst>
          </p:cNvPr>
          <p:cNvSpPr txBox="1"/>
          <p:nvPr/>
        </p:nvSpPr>
        <p:spPr>
          <a:xfrm>
            <a:off x="7176917" y="819104"/>
            <a:ext cx="81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4814B6-B438-0967-1737-475D24B4752B}"/>
              </a:ext>
            </a:extLst>
          </p:cNvPr>
          <p:cNvSpPr txBox="1"/>
          <p:nvPr/>
        </p:nvSpPr>
        <p:spPr>
          <a:xfrm>
            <a:off x="0" y="2919613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S</a:t>
            </a:r>
            <a:r>
              <a:rPr lang="en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ptlc2 -/-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E269ED-102E-3389-1E36-CCA3DB1706D1}"/>
              </a:ext>
            </a:extLst>
          </p:cNvPr>
          <p:cNvSpPr txBox="1"/>
          <p:nvPr/>
        </p:nvSpPr>
        <p:spPr>
          <a:xfrm>
            <a:off x="96917" y="328241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complimented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CB546-7D0A-73D0-8BB2-92A46F4E3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044" y="3224328"/>
            <a:ext cx="2444405" cy="18434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1B0FE6-CA3A-EB8F-C34F-30DD797B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618" y="3224328"/>
            <a:ext cx="2444405" cy="1843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9146BE-8F1F-A72A-5600-41F248609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7" y="3224329"/>
            <a:ext cx="2444405" cy="1843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39A7BC-EB3C-B44F-F4DD-5E5C9021A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7" y="1086760"/>
            <a:ext cx="2447266" cy="184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B170F9-7F27-C913-3CF0-241D8890E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758" y="1099468"/>
            <a:ext cx="2447265" cy="1845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0B222-F41E-1E7F-FB03-B81C82065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44" y="1099468"/>
            <a:ext cx="2447266" cy="18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1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5D8BEC9-717E-C85B-05E3-336FE46EE06E}"/>
              </a:ext>
            </a:extLst>
          </p:cNvPr>
          <p:cNvSpPr txBox="1"/>
          <p:nvPr/>
        </p:nvSpPr>
        <p:spPr>
          <a:xfrm>
            <a:off x="2618734" y="75766"/>
            <a:ext cx="433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"/>
              </a:rPr>
              <a:t>1 hour post infection of Smeg: 100x magnification</a:t>
            </a:r>
          </a:p>
          <a:p>
            <a:endParaRPr lang="en-US" dirty="0">
              <a:solidFill>
                <a:schemeClr val="accent2"/>
              </a:solidFill>
              <a:latin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C7B3ED-AF36-7678-DA13-4433147B77FB}"/>
              </a:ext>
            </a:extLst>
          </p:cNvPr>
          <p:cNvSpPr txBox="1"/>
          <p:nvPr/>
        </p:nvSpPr>
        <p:spPr>
          <a:xfrm>
            <a:off x="1061326" y="791691"/>
            <a:ext cx="63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935227-CDAF-AF53-C5CB-DF43328F8F7D}"/>
              </a:ext>
            </a:extLst>
          </p:cNvPr>
          <p:cNvSpPr txBox="1"/>
          <p:nvPr/>
        </p:nvSpPr>
        <p:spPr>
          <a:xfrm>
            <a:off x="3805947" y="791692"/>
            <a:ext cx="115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 Smeg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DC8218-3ABA-583C-F8DA-6AFB3B0A00DC}"/>
              </a:ext>
            </a:extLst>
          </p:cNvPr>
          <p:cNvSpPr txBox="1"/>
          <p:nvPr/>
        </p:nvSpPr>
        <p:spPr>
          <a:xfrm>
            <a:off x="7176917" y="819104"/>
            <a:ext cx="81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4814B6-B438-0967-1737-475D24B4752B}"/>
              </a:ext>
            </a:extLst>
          </p:cNvPr>
          <p:cNvSpPr txBox="1"/>
          <p:nvPr/>
        </p:nvSpPr>
        <p:spPr>
          <a:xfrm>
            <a:off x="0" y="1172185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Complimented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189E2-BCA3-F0BB-5D57-BA4BFD0B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66" y="1677728"/>
            <a:ext cx="2924137" cy="2205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EE438-E29C-FEC8-41E8-74CF076A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31" y="1677728"/>
            <a:ext cx="2924137" cy="2205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D7A17-610E-942C-62FA-7F930640F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" y="1677728"/>
            <a:ext cx="2924137" cy="220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5D8BEC9-717E-C85B-05E3-336FE46EE06E}"/>
              </a:ext>
            </a:extLst>
          </p:cNvPr>
          <p:cNvSpPr txBox="1"/>
          <p:nvPr/>
        </p:nvSpPr>
        <p:spPr>
          <a:xfrm>
            <a:off x="2446192" y="47675"/>
            <a:ext cx="4270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"/>
              </a:rPr>
              <a:t>18 hours post infection of Smeg: 20x magnification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C7B3ED-AF36-7678-DA13-4433147B77FB}"/>
              </a:ext>
            </a:extLst>
          </p:cNvPr>
          <p:cNvSpPr txBox="1"/>
          <p:nvPr/>
        </p:nvSpPr>
        <p:spPr>
          <a:xfrm>
            <a:off x="1061325" y="791691"/>
            <a:ext cx="63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935227-CDAF-AF53-C5CB-DF43328F8F7D}"/>
              </a:ext>
            </a:extLst>
          </p:cNvPr>
          <p:cNvSpPr txBox="1"/>
          <p:nvPr/>
        </p:nvSpPr>
        <p:spPr>
          <a:xfrm>
            <a:off x="3805947" y="791692"/>
            <a:ext cx="115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 Smeg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DC8218-3ABA-583C-F8DA-6AFB3B0A00DC}"/>
              </a:ext>
            </a:extLst>
          </p:cNvPr>
          <p:cNvSpPr txBox="1"/>
          <p:nvPr/>
        </p:nvSpPr>
        <p:spPr>
          <a:xfrm>
            <a:off x="7176917" y="819104"/>
            <a:ext cx="81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4814B6-B438-0967-1737-475D24B4752B}"/>
              </a:ext>
            </a:extLst>
          </p:cNvPr>
          <p:cNvSpPr txBox="1"/>
          <p:nvPr/>
        </p:nvSpPr>
        <p:spPr>
          <a:xfrm>
            <a:off x="0" y="2919613"/>
            <a:ext cx="169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ptlc2 -/- Magnification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E269ED-102E-3389-1E36-CCA3DB1706D1}"/>
              </a:ext>
            </a:extLst>
          </p:cNvPr>
          <p:cNvSpPr txBox="1"/>
          <p:nvPr/>
        </p:nvSpPr>
        <p:spPr>
          <a:xfrm>
            <a:off x="151578" y="525684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complimented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CBECD-8BB0-2E74-46A2-FA6053286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83" y="1095351"/>
            <a:ext cx="2447266" cy="1845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376E8-5777-5F77-FA39-40B4B578F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618" y="1095351"/>
            <a:ext cx="2447265" cy="1845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EDB57-C80B-C330-CD28-902B4389B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4" y="1126881"/>
            <a:ext cx="2447266" cy="18455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5BDB03-27F9-EBD9-5DCF-18884F8A0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24" y="3227390"/>
            <a:ext cx="2447266" cy="1845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1BB2DC-C551-6D4F-11E7-9DEA37597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617" y="3227390"/>
            <a:ext cx="2447266" cy="184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7F818-9C63-5051-D27C-DD3900A93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6183" y="3217160"/>
            <a:ext cx="2447266" cy="18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9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5D8BEC9-717E-C85B-05E3-336FE46EE06E}"/>
              </a:ext>
            </a:extLst>
          </p:cNvPr>
          <p:cNvSpPr txBox="1"/>
          <p:nvPr/>
        </p:nvSpPr>
        <p:spPr>
          <a:xfrm>
            <a:off x="2618734" y="75766"/>
            <a:ext cx="431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"/>
              </a:rPr>
              <a:t>18 hours post infection of Smeg: 100x magnification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C7B3ED-AF36-7678-DA13-4433147B77FB}"/>
              </a:ext>
            </a:extLst>
          </p:cNvPr>
          <p:cNvSpPr txBox="1"/>
          <p:nvPr/>
        </p:nvSpPr>
        <p:spPr>
          <a:xfrm>
            <a:off x="1061325" y="791691"/>
            <a:ext cx="63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935227-CDAF-AF53-C5CB-DF43328F8F7D}"/>
              </a:ext>
            </a:extLst>
          </p:cNvPr>
          <p:cNvSpPr txBox="1"/>
          <p:nvPr/>
        </p:nvSpPr>
        <p:spPr>
          <a:xfrm>
            <a:off x="3805947" y="791692"/>
            <a:ext cx="115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 Smeg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DC8218-3ABA-583C-F8DA-6AFB3B0A00DC}"/>
              </a:ext>
            </a:extLst>
          </p:cNvPr>
          <p:cNvSpPr txBox="1"/>
          <p:nvPr/>
        </p:nvSpPr>
        <p:spPr>
          <a:xfrm>
            <a:off x="7176917" y="819104"/>
            <a:ext cx="81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4814B6-B438-0967-1737-475D24B4752B}"/>
              </a:ext>
            </a:extLst>
          </p:cNvPr>
          <p:cNvSpPr txBox="1"/>
          <p:nvPr/>
        </p:nvSpPr>
        <p:spPr>
          <a:xfrm>
            <a:off x="0" y="2919613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S</a:t>
            </a:r>
            <a:r>
              <a:rPr lang="en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ptlc2 -/-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E269ED-102E-3389-1E36-CCA3DB1706D1}"/>
              </a:ext>
            </a:extLst>
          </p:cNvPr>
          <p:cNvSpPr txBox="1"/>
          <p:nvPr/>
        </p:nvSpPr>
        <p:spPr>
          <a:xfrm>
            <a:off x="151578" y="525684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Complimented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661A6-DB07-B99B-9E8F-54355EB1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83" y="3226694"/>
            <a:ext cx="2447266" cy="1845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BB92B-2D35-096D-CA8F-47847EC7E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616" y="3222172"/>
            <a:ext cx="2447266" cy="1845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BD717F-41DB-276E-4122-7129DDF87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4" y="3245094"/>
            <a:ext cx="2447266" cy="18455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539399-9484-F3A1-461D-1564FA87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5" y="1029490"/>
            <a:ext cx="2447265" cy="1845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10F6DF-52B2-FD61-5AB5-1CAA9FD37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617" y="1029489"/>
            <a:ext cx="2447265" cy="1845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A5626-B595-39B3-DFB4-80F11E1F7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212" y="1099468"/>
            <a:ext cx="2447265" cy="184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5D8BEC9-717E-C85B-05E3-336FE46EE06E}"/>
              </a:ext>
            </a:extLst>
          </p:cNvPr>
          <p:cNvSpPr txBox="1"/>
          <p:nvPr/>
        </p:nvSpPr>
        <p:spPr>
          <a:xfrm>
            <a:off x="2618734" y="75766"/>
            <a:ext cx="441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"/>
              </a:rPr>
              <a:t>18 hours post infection of Smeg: 100x magnification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C7B3ED-AF36-7678-DA13-4433147B77FB}"/>
              </a:ext>
            </a:extLst>
          </p:cNvPr>
          <p:cNvSpPr txBox="1"/>
          <p:nvPr/>
        </p:nvSpPr>
        <p:spPr>
          <a:xfrm>
            <a:off x="1061324" y="511327"/>
            <a:ext cx="63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935227-CDAF-AF53-C5CB-DF43328F8F7D}"/>
              </a:ext>
            </a:extLst>
          </p:cNvPr>
          <p:cNvSpPr txBox="1"/>
          <p:nvPr/>
        </p:nvSpPr>
        <p:spPr>
          <a:xfrm>
            <a:off x="3735673" y="481690"/>
            <a:ext cx="115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 Smeg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DC8218-3ABA-583C-F8DA-6AFB3B0A00DC}"/>
              </a:ext>
            </a:extLst>
          </p:cNvPr>
          <p:cNvSpPr txBox="1"/>
          <p:nvPr/>
        </p:nvSpPr>
        <p:spPr>
          <a:xfrm>
            <a:off x="7168371" y="511327"/>
            <a:ext cx="81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4814B6-B438-0967-1737-475D24B4752B}"/>
              </a:ext>
            </a:extLst>
          </p:cNvPr>
          <p:cNvSpPr txBox="1"/>
          <p:nvPr/>
        </p:nvSpPr>
        <p:spPr>
          <a:xfrm>
            <a:off x="0" y="764811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complimented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00FA5-6E9D-2454-80C3-40FB9C52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265" y="1019555"/>
            <a:ext cx="2500851" cy="1885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CDD82-C792-0583-9190-FD9A9F47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99" y="1019555"/>
            <a:ext cx="2500851" cy="1885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614342-561B-627C-879B-EE1003626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2" y="1019555"/>
            <a:ext cx="2500850" cy="1885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0213DD-A42D-C12E-CDE0-D1C8BE2CF138}"/>
              </a:ext>
            </a:extLst>
          </p:cNvPr>
          <p:cNvSpPr txBox="1"/>
          <p:nvPr/>
        </p:nvSpPr>
        <p:spPr>
          <a:xfrm>
            <a:off x="99152" y="2852494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S</a:t>
            </a:r>
            <a:r>
              <a:rPr lang="en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ptlc2 -/-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FBE7F-4B80-24C2-B82C-E80E09E58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0" y="3151225"/>
            <a:ext cx="2500850" cy="188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15557-E1EE-B9A1-831B-FEC3DDE8E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00" y="3135616"/>
            <a:ext cx="2500850" cy="1885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B180B-67F5-7CDF-54AD-1FBA483BD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262" y="3135616"/>
            <a:ext cx="2500854" cy="18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3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5D8BEC9-717E-C85B-05E3-336FE46EE06E}"/>
              </a:ext>
            </a:extLst>
          </p:cNvPr>
          <p:cNvSpPr txBox="1"/>
          <p:nvPr/>
        </p:nvSpPr>
        <p:spPr>
          <a:xfrm>
            <a:off x="2618733" y="75766"/>
            <a:ext cx="4252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"/>
              </a:rPr>
              <a:t>18 hours post infection of Smeg: 100x magnification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C7B3ED-AF36-7678-DA13-4433147B77FB}"/>
              </a:ext>
            </a:extLst>
          </p:cNvPr>
          <p:cNvSpPr txBox="1"/>
          <p:nvPr/>
        </p:nvSpPr>
        <p:spPr>
          <a:xfrm>
            <a:off x="1061326" y="791691"/>
            <a:ext cx="63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935227-CDAF-AF53-C5CB-DF43328F8F7D}"/>
              </a:ext>
            </a:extLst>
          </p:cNvPr>
          <p:cNvSpPr txBox="1"/>
          <p:nvPr/>
        </p:nvSpPr>
        <p:spPr>
          <a:xfrm>
            <a:off x="3805947" y="791692"/>
            <a:ext cx="1158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 Smeg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DC8218-3ABA-583C-F8DA-6AFB3B0A00DC}"/>
              </a:ext>
            </a:extLst>
          </p:cNvPr>
          <p:cNvSpPr txBox="1"/>
          <p:nvPr/>
        </p:nvSpPr>
        <p:spPr>
          <a:xfrm>
            <a:off x="7176917" y="819104"/>
            <a:ext cx="81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4814B6-B438-0967-1737-475D24B4752B}"/>
              </a:ext>
            </a:extLst>
          </p:cNvPr>
          <p:cNvSpPr txBox="1"/>
          <p:nvPr/>
        </p:nvSpPr>
        <p:spPr>
          <a:xfrm>
            <a:off x="0" y="1172185"/>
            <a:ext cx="1694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Complimented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CDE6C-DB89-64CE-DD4B-4E633192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63" y="1703503"/>
            <a:ext cx="2924137" cy="2205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996742-996C-64F9-296C-21560CA5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793" y="1697300"/>
            <a:ext cx="2924137" cy="2205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20DC81-1226-23BF-8E20-F1DCC1244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7300"/>
            <a:ext cx="2924137" cy="220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0431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Environment Day by Slidesgo">
  <a:themeElements>
    <a:clrScheme name="Simple Light">
      <a:dk1>
        <a:srgbClr val="866642"/>
      </a:dk1>
      <a:lt1>
        <a:srgbClr val="FFFFFF"/>
      </a:lt1>
      <a:dk2>
        <a:srgbClr val="AC8A65"/>
      </a:dk2>
      <a:lt2>
        <a:srgbClr val="EDE1D6"/>
      </a:lt2>
      <a:accent1>
        <a:srgbClr val="E4F4E7"/>
      </a:accent1>
      <a:accent2>
        <a:srgbClr val="84C28F"/>
      </a:accent2>
      <a:accent3>
        <a:srgbClr val="EDE1D6"/>
      </a:accent3>
      <a:accent4>
        <a:srgbClr val="E4F4E7"/>
      </a:accent4>
      <a:accent5>
        <a:srgbClr val="84C28F"/>
      </a:accent5>
      <a:accent6>
        <a:srgbClr val="E4F4E7"/>
      </a:accent6>
      <a:hlink>
        <a:srgbClr val="AC8A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copy presentation" id="{C7710962-FED0-A745-81A7-4E77CE7884DB}" vid="{04E5AF6C-CF38-8D45-BE30-D7E7565B8EF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International Environment Day by Slidesgo</Template>
  <TotalTime>4495</TotalTime>
  <Words>144</Words>
  <Application>Microsoft Macintosh PowerPoint</Application>
  <PresentationFormat>On-screen Show (16:9)</PresentationFormat>
  <Paragraphs>48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Raleway</vt:lpstr>
      <vt:lpstr>Bellota Text</vt:lpstr>
      <vt:lpstr>Arial</vt:lpstr>
      <vt:lpstr>Montserrat</vt:lpstr>
      <vt:lpstr>Ubuntu</vt:lpstr>
      <vt:lpstr>Times New Roman</vt:lpstr>
      <vt:lpstr>Indie Flower</vt:lpstr>
      <vt:lpstr>International Environment Day by Slidesgo</vt:lpstr>
      <vt:lpstr>BV2 M. Smeg infection Microscopy Assay: 06/28/2022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BV2 M. Smeg infection Microscopy Assay: 06/28/2022</dc:title>
  <dc:creator>Ismaaeel Abdur</dc:creator>
  <cp:lastModifiedBy>Ismaaeel Abdur</cp:lastModifiedBy>
  <cp:revision>3</cp:revision>
  <dcterms:created xsi:type="dcterms:W3CDTF">2022-07-13T21:00:26Z</dcterms:created>
  <dcterms:modified xsi:type="dcterms:W3CDTF">2022-07-18T20:12:27Z</dcterms:modified>
</cp:coreProperties>
</file>